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63" r:id="rId4"/>
    <p:sldId id="264" r:id="rId5"/>
    <p:sldId id="267" r:id="rId6"/>
    <p:sldId id="274" r:id="rId7"/>
    <p:sldId id="276" r:id="rId8"/>
    <p:sldId id="262" r:id="rId9"/>
  </p:sldIdLst>
  <p:sldSz cx="12192000" cy="6858000"/>
  <p:notesSz cx="7104063" cy="10234613"/>
  <p:embeddedFontLst>
    <p:embeddedFont>
      <p:font typeface="微软雅黑" panose="020B0503020204020204" pitchFamily="34" charset="-122"/>
      <p:regular r:id="rId11"/>
      <p:bold r:id="rId12"/>
    </p:embeddedFont>
    <p:embeddedFont>
      <p:font typeface="方正静蕾简体" panose="02010600030101010101" charset="-122"/>
      <p:regular r:id="rId13"/>
    </p:embeddedFont>
    <p:embeddedFont>
      <p:font typeface="仿宋" panose="02010609060101010101" pitchFamily="49" charset="-122"/>
      <p:regular r:id="rId14"/>
    </p:embeddedFont>
    <p:embeddedFont>
      <p:font typeface="Segoe Print" panose="02000600000000000000" pitchFamily="2" charset="0"/>
      <p:regular r:id="rId15"/>
      <p:bold r:id="rId16"/>
    </p:embeddedFont>
    <p:embeddedFont>
      <p:font typeface="汉仪青云体简" panose="02010600030101010101" charset="-122"/>
      <p:regular r:id="rId17"/>
    </p:embeddedFont>
    <p:embeddedFont>
      <p:font typeface="华文新魏" panose="02010800040101010101" pitchFamily="2" charset="-122"/>
      <p:regular r:id="rId18"/>
    </p:embeddedFont>
    <p:embeddedFont>
      <p:font typeface="等线" panose="02010600030101010101" pitchFamily="2" charset="-122"/>
      <p:regular r:id="rId19"/>
      <p:bold r:id="rId20"/>
    </p:embeddedFont>
    <p:embeddedFont>
      <p:font typeface="Ink Free" panose="03080402000500000000" pitchFamily="66" charset="0"/>
      <p:regular r:id="rId21"/>
    </p:embeddedFont>
    <p:embeddedFont>
      <p:font typeface="Calibri" panose="020F0502020204030204" pitchFamily="34" charset="0"/>
      <p:regular r:id="rId22"/>
      <p:bold r:id="rId23"/>
      <p:italic r:id="rId24"/>
      <p:boldItalic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AF98"/>
    <a:srgbClr val="CCF5ED"/>
    <a:srgbClr val="82E6D2"/>
    <a:srgbClr val="20A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5" d="100"/>
          <a:sy n="65" d="100"/>
        </p:scale>
        <p:origin x="-66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53245964-04A7-40EB-AB06-6A790E3ECC24}" type="datetimeFigureOut">
              <a:rPr lang="zh-CN" altLang="en-US" smtClean="0"/>
              <a:t>2021/10/23</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3DA251E-1981-4CA5-8990-6600F0EAFA70}" type="slidenum">
              <a:rPr lang="zh-CN" altLang="en-US" smtClean="0"/>
              <a:t>‹#›</a:t>
            </a:fld>
            <a:endParaRPr lang="zh-CN" altLang="en-US"/>
          </a:p>
        </p:txBody>
      </p:sp>
    </p:spTree>
    <p:extLst>
      <p:ext uri="{BB962C8B-B14F-4D97-AF65-F5344CB8AC3E}">
        <p14:creationId xmlns:p14="http://schemas.microsoft.com/office/powerpoint/2010/main" val="301832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A251E-1981-4CA5-8990-6600F0EAFA70}"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树叶"/>
          <p:cNvPicPr>
            <a:picLocks noChangeAspect="1"/>
          </p:cNvPicPr>
          <p:nvPr/>
        </p:nvPicPr>
        <p:blipFill>
          <a:blip r:embed="rId3"/>
          <a:stretch>
            <a:fillRect/>
          </a:stretch>
        </p:blipFill>
        <p:spPr>
          <a:xfrm>
            <a:off x="5715" y="0"/>
            <a:ext cx="3388995" cy="6857365"/>
          </a:xfrm>
          <a:prstGeom prst="rect">
            <a:avLst/>
          </a:prstGeom>
        </p:spPr>
      </p:pic>
      <p:pic>
        <p:nvPicPr>
          <p:cNvPr id="5" name="图片 4" descr="叶子"/>
          <p:cNvPicPr>
            <a:picLocks noChangeAspect="1"/>
          </p:cNvPicPr>
          <p:nvPr/>
        </p:nvPicPr>
        <p:blipFill>
          <a:blip r:embed="rId4"/>
          <a:stretch>
            <a:fillRect/>
          </a:stretch>
        </p:blipFill>
        <p:spPr>
          <a:xfrm>
            <a:off x="10842625" y="0"/>
            <a:ext cx="989965" cy="1017905"/>
          </a:xfrm>
          <a:prstGeom prst="rect">
            <a:avLst/>
          </a:prstGeom>
        </p:spPr>
      </p:pic>
      <p:pic>
        <p:nvPicPr>
          <p:cNvPr id="6" name="图片 5" descr="燕子"/>
          <p:cNvPicPr>
            <a:picLocks noChangeAspect="1"/>
          </p:cNvPicPr>
          <p:nvPr/>
        </p:nvPicPr>
        <p:blipFill>
          <a:blip r:embed="rId5"/>
          <a:stretch>
            <a:fillRect/>
          </a:stretch>
        </p:blipFill>
        <p:spPr>
          <a:xfrm>
            <a:off x="8761095" y="1158875"/>
            <a:ext cx="2275840" cy="2174875"/>
          </a:xfrm>
          <a:prstGeom prst="rect">
            <a:avLst/>
          </a:prstGeom>
        </p:spPr>
      </p:pic>
      <p:pic>
        <p:nvPicPr>
          <p:cNvPr id="7" name="图片 6" descr="叶子"/>
          <p:cNvPicPr>
            <a:picLocks noChangeAspect="1"/>
          </p:cNvPicPr>
          <p:nvPr/>
        </p:nvPicPr>
        <p:blipFill>
          <a:blip r:embed="rId4"/>
          <a:stretch>
            <a:fillRect/>
          </a:stretch>
        </p:blipFill>
        <p:spPr>
          <a:xfrm rot="5400000">
            <a:off x="10862310" y="3858260"/>
            <a:ext cx="1330325" cy="1368425"/>
          </a:xfrm>
          <a:prstGeom prst="rect">
            <a:avLst/>
          </a:prstGeom>
        </p:spPr>
      </p:pic>
      <p:sp>
        <p:nvSpPr>
          <p:cNvPr id="13" name="Rectangle 5"/>
          <p:cNvSpPr>
            <a:spLocks noChangeArrowheads="1"/>
          </p:cNvSpPr>
          <p:nvPr/>
        </p:nvSpPr>
        <p:spPr bwMode="auto">
          <a:xfrm>
            <a:off x="2822383" y="1390650"/>
            <a:ext cx="5987315" cy="4431665"/>
          </a:xfrm>
          <a:prstGeom prst="rect">
            <a:avLst/>
          </a:prstGeom>
          <a:noFill/>
          <a:ln w="38100" cap="flat">
            <a:solidFill>
              <a:srgbClr val="20A18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0A18A"/>
              </a:solidFill>
              <a:ea typeface="方正静蕾简体" panose="02000000000000000000" pitchFamily="2" charset="-122"/>
            </a:endParaRPr>
          </a:p>
        </p:txBody>
      </p:sp>
      <p:sp>
        <p:nvSpPr>
          <p:cNvPr id="2050" name="房子"/>
          <p:cNvSpPr/>
          <p:nvPr/>
        </p:nvSpPr>
        <p:spPr bwMode="auto">
          <a:xfrm>
            <a:off x="3484563" y="4191118"/>
            <a:ext cx="333375" cy="333375"/>
          </a:xfrm>
          <a:custGeom>
            <a:avLst/>
            <a:gdLst>
              <a:gd name="T0" fmla="*/ 872946 w 11917986"/>
              <a:gd name="T1" fmla="*/ 339013 h 12292012"/>
              <a:gd name="T2" fmla="*/ 1549791 w 11917986"/>
              <a:gd name="T3" fmla="*/ 1087299 h 12292012"/>
              <a:gd name="T4" fmla="*/ 1576711 w 11917986"/>
              <a:gd name="T5" fmla="*/ 1194511 h 12292012"/>
              <a:gd name="T6" fmla="*/ 1576711 w 11917986"/>
              <a:gd name="T7" fmla="*/ 1729472 h 12292012"/>
              <a:gd name="T8" fmla="*/ 1522871 w 11917986"/>
              <a:gd name="T9" fmla="*/ 1800397 h 12292012"/>
              <a:gd name="T10" fmla="*/ 1006447 w 11917986"/>
              <a:gd name="T11" fmla="*/ 1800397 h 12292012"/>
              <a:gd name="T12" fmla="*/ 1006447 w 11917986"/>
              <a:gd name="T13" fmla="*/ 1319317 h 12292012"/>
              <a:gd name="T14" fmla="*/ 721864 w 11917986"/>
              <a:gd name="T15" fmla="*/ 1319317 h 12292012"/>
              <a:gd name="T16" fmla="*/ 721864 w 11917986"/>
              <a:gd name="T17" fmla="*/ 1800397 h 12292012"/>
              <a:gd name="T18" fmla="*/ 204891 w 11917986"/>
              <a:gd name="T19" fmla="*/ 1800397 h 12292012"/>
              <a:gd name="T20" fmla="*/ 151600 w 11917986"/>
              <a:gd name="T21" fmla="*/ 1729472 h 12292012"/>
              <a:gd name="T22" fmla="*/ 151600 w 11917986"/>
              <a:gd name="T23" fmla="*/ 1194511 h 12292012"/>
              <a:gd name="T24" fmla="*/ 196101 w 11917986"/>
              <a:gd name="T25" fmla="*/ 1087299 h 12292012"/>
              <a:gd name="T26" fmla="*/ 872946 w 11917986"/>
              <a:gd name="T27" fmla="*/ 339013 h 12292012"/>
              <a:gd name="T28" fmla="*/ 1353567 w 11917986"/>
              <a:gd name="T29" fmla="*/ 196246 h 12292012"/>
              <a:gd name="T30" fmla="*/ 1532224 w 11917986"/>
              <a:gd name="T31" fmla="*/ 196246 h 12292012"/>
              <a:gd name="T32" fmla="*/ 1585546 w 11917986"/>
              <a:gd name="T33" fmla="*/ 249568 h 12292012"/>
              <a:gd name="T34" fmla="*/ 1585546 w 11917986"/>
              <a:gd name="T35" fmla="*/ 677794 h 12292012"/>
              <a:gd name="T36" fmla="*/ 1300245 w 11917986"/>
              <a:gd name="T37" fmla="*/ 339171 h 12292012"/>
              <a:gd name="T38" fmla="*/ 1300245 w 11917986"/>
              <a:gd name="T39" fmla="*/ 249568 h 12292012"/>
              <a:gd name="T40" fmla="*/ 1353567 w 11917986"/>
              <a:gd name="T41" fmla="*/ 196246 h 12292012"/>
              <a:gd name="T42" fmla="*/ 872917 w 11917986"/>
              <a:gd name="T43" fmla="*/ 0 h 12292012"/>
              <a:gd name="T44" fmla="*/ 939940 w 11917986"/>
              <a:gd name="T45" fmla="*/ 30233 h 12292012"/>
              <a:gd name="T46" fmla="*/ 1723338 w 11917986"/>
              <a:gd name="T47" fmla="*/ 921827 h 12292012"/>
              <a:gd name="T48" fmla="*/ 1715647 w 11917986"/>
              <a:gd name="T49" fmla="*/ 1047156 h 12292012"/>
              <a:gd name="T50" fmla="*/ 1656864 w 11917986"/>
              <a:gd name="T51" fmla="*/ 1069693 h 12292012"/>
              <a:gd name="T52" fmla="*/ 1589842 w 11917986"/>
              <a:gd name="T53" fmla="*/ 1039460 h 12292012"/>
              <a:gd name="T54" fmla="*/ 872917 w 11917986"/>
              <a:gd name="T55" fmla="*/ 224273 h 12292012"/>
              <a:gd name="T56" fmla="*/ 155993 w 11917986"/>
              <a:gd name="T57" fmla="*/ 1039460 h 12292012"/>
              <a:gd name="T58" fmla="*/ 30188 w 11917986"/>
              <a:gd name="T59" fmla="*/ 1047156 h 12292012"/>
              <a:gd name="T60" fmla="*/ 22497 w 11917986"/>
              <a:gd name="T61" fmla="*/ 921827 h 12292012"/>
              <a:gd name="T62" fmla="*/ 805894 w 11917986"/>
              <a:gd name="T63" fmla="*/ 30233 h 12292012"/>
              <a:gd name="T64" fmla="*/ 872917 w 11917986"/>
              <a:gd name="T65" fmla="*/ 0 h 122920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17986" h="12292012">
                <a:moveTo>
                  <a:pt x="5959945" y="2314575"/>
                </a:moveTo>
                <a:cubicBezTo>
                  <a:pt x="5959945" y="2314575"/>
                  <a:pt x="5959945" y="2314575"/>
                  <a:pt x="10581031" y="7423414"/>
                </a:cubicBezTo>
                <a:cubicBezTo>
                  <a:pt x="10764825" y="7667406"/>
                  <a:pt x="10764825" y="7888878"/>
                  <a:pt x="10764825" y="8155392"/>
                </a:cubicBezTo>
                <a:cubicBezTo>
                  <a:pt x="10764825" y="8155392"/>
                  <a:pt x="10764825" y="8155392"/>
                  <a:pt x="10764825" y="11807780"/>
                </a:cubicBezTo>
                <a:cubicBezTo>
                  <a:pt x="10764825" y="12074296"/>
                  <a:pt x="10599785" y="12292012"/>
                  <a:pt x="10397237" y="12292012"/>
                </a:cubicBezTo>
                <a:cubicBezTo>
                  <a:pt x="10397237" y="12292012"/>
                  <a:pt x="10397237" y="12292012"/>
                  <a:pt x="6871409" y="12292012"/>
                </a:cubicBezTo>
                <a:cubicBezTo>
                  <a:pt x="6871409" y="12292012"/>
                  <a:pt x="6871409" y="12292012"/>
                  <a:pt x="6871409" y="9007492"/>
                </a:cubicBezTo>
                <a:cubicBezTo>
                  <a:pt x="6871409" y="9007492"/>
                  <a:pt x="6871409" y="9007492"/>
                  <a:pt x="4928451" y="9007492"/>
                </a:cubicBezTo>
                <a:cubicBezTo>
                  <a:pt x="4928451" y="9007492"/>
                  <a:pt x="4928451" y="9007492"/>
                  <a:pt x="4928451" y="12292012"/>
                </a:cubicBezTo>
                <a:cubicBezTo>
                  <a:pt x="4928451" y="12292012"/>
                  <a:pt x="4928451" y="12292012"/>
                  <a:pt x="1398872" y="12292012"/>
                </a:cubicBezTo>
                <a:cubicBezTo>
                  <a:pt x="1196324" y="12292012"/>
                  <a:pt x="1035036" y="12074296"/>
                  <a:pt x="1035036" y="11807780"/>
                </a:cubicBezTo>
                <a:cubicBezTo>
                  <a:pt x="1035036" y="11807780"/>
                  <a:pt x="1035036" y="11807780"/>
                  <a:pt x="1035036" y="8155392"/>
                </a:cubicBezTo>
                <a:cubicBezTo>
                  <a:pt x="1035036" y="7888878"/>
                  <a:pt x="1155064" y="7667406"/>
                  <a:pt x="1338857" y="7423414"/>
                </a:cubicBezTo>
                <a:cubicBezTo>
                  <a:pt x="1338857" y="7423414"/>
                  <a:pt x="1338857" y="7423414"/>
                  <a:pt x="5959945" y="2314575"/>
                </a:cubicBezTo>
                <a:close/>
                <a:moveTo>
                  <a:pt x="9241337" y="1339850"/>
                </a:moveTo>
                <a:cubicBezTo>
                  <a:pt x="10461097" y="1339850"/>
                  <a:pt x="10461097" y="1339850"/>
                  <a:pt x="10461097" y="1339850"/>
                </a:cubicBezTo>
                <a:cubicBezTo>
                  <a:pt x="10660013" y="1339850"/>
                  <a:pt x="10825149" y="1504986"/>
                  <a:pt x="10825149" y="1703900"/>
                </a:cubicBezTo>
                <a:cubicBezTo>
                  <a:pt x="10825149" y="4627564"/>
                  <a:pt x="10825149" y="4627564"/>
                  <a:pt x="10825149" y="4627564"/>
                </a:cubicBezTo>
                <a:lnTo>
                  <a:pt x="8877285" y="2315655"/>
                </a:lnTo>
                <a:cubicBezTo>
                  <a:pt x="8877285" y="1703900"/>
                  <a:pt x="8877285" y="1703900"/>
                  <a:pt x="8877285" y="1703900"/>
                </a:cubicBezTo>
                <a:cubicBezTo>
                  <a:pt x="8877285" y="1504986"/>
                  <a:pt x="9042423" y="1339850"/>
                  <a:pt x="9241337" y="1339850"/>
                </a:cubicBezTo>
                <a:close/>
                <a:moveTo>
                  <a:pt x="5959749" y="0"/>
                </a:moveTo>
                <a:cubicBezTo>
                  <a:pt x="6136033" y="0"/>
                  <a:pt x="6301067" y="75059"/>
                  <a:pt x="6417339" y="206411"/>
                </a:cubicBezTo>
                <a:cubicBezTo>
                  <a:pt x="11765905" y="6293672"/>
                  <a:pt x="11765905" y="6293672"/>
                  <a:pt x="11765905" y="6293672"/>
                </a:cubicBezTo>
                <a:cubicBezTo>
                  <a:pt x="11987197" y="6545118"/>
                  <a:pt x="11964693" y="6927916"/>
                  <a:pt x="11713393" y="7149340"/>
                </a:cubicBezTo>
                <a:cubicBezTo>
                  <a:pt x="11597121" y="7250668"/>
                  <a:pt x="11454593" y="7303210"/>
                  <a:pt x="11312065" y="7303210"/>
                </a:cubicBezTo>
                <a:cubicBezTo>
                  <a:pt x="11143281" y="7303210"/>
                  <a:pt x="10974497" y="7231904"/>
                  <a:pt x="10854473" y="7096800"/>
                </a:cubicBezTo>
                <a:cubicBezTo>
                  <a:pt x="5959749" y="1531197"/>
                  <a:pt x="5959749" y="1531197"/>
                  <a:pt x="5959749" y="1531197"/>
                </a:cubicBezTo>
                <a:cubicBezTo>
                  <a:pt x="1065024" y="7096800"/>
                  <a:pt x="1065024" y="7096800"/>
                  <a:pt x="1065024" y="7096800"/>
                </a:cubicBezTo>
                <a:cubicBezTo>
                  <a:pt x="843730" y="7348246"/>
                  <a:pt x="461154" y="7370764"/>
                  <a:pt x="206103" y="7149340"/>
                </a:cubicBezTo>
                <a:cubicBezTo>
                  <a:pt x="-45197" y="6927916"/>
                  <a:pt x="-71452" y="6545118"/>
                  <a:pt x="153593" y="6293672"/>
                </a:cubicBezTo>
                <a:cubicBezTo>
                  <a:pt x="5502157" y="206411"/>
                  <a:pt x="5502157" y="206411"/>
                  <a:pt x="5502157" y="206411"/>
                </a:cubicBezTo>
                <a:cubicBezTo>
                  <a:pt x="5618431" y="75059"/>
                  <a:pt x="5783463" y="0"/>
                  <a:pt x="5959749" y="0"/>
                </a:cubicBezTo>
                <a:close/>
              </a:path>
            </a:pathLst>
          </a:custGeom>
          <a:solidFill>
            <a:srgbClr val="20A18A"/>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ea typeface="方正静蕾简体" panose="02000000000000000000" pitchFamily="2" charset="-122"/>
            </a:endParaRPr>
          </a:p>
        </p:txBody>
      </p:sp>
      <p:sp>
        <p:nvSpPr>
          <p:cNvPr id="19" name="男人"/>
          <p:cNvSpPr/>
          <p:nvPr/>
        </p:nvSpPr>
        <p:spPr bwMode="auto">
          <a:xfrm>
            <a:off x="3484563" y="4756268"/>
            <a:ext cx="333375" cy="333375"/>
          </a:xfrm>
          <a:custGeom>
            <a:avLst/>
            <a:gdLst>
              <a:gd name="T0" fmla="*/ 416334317 w 5965"/>
              <a:gd name="T1" fmla="*/ 75815881 h 5525"/>
              <a:gd name="T2" fmla="*/ 416538070 w 5965"/>
              <a:gd name="T3" fmla="*/ 102142015 h 5525"/>
              <a:gd name="T4" fmla="*/ 412968551 w 5965"/>
              <a:gd name="T5" fmla="*/ 149998739 h 5525"/>
              <a:gd name="T6" fmla="*/ 415008322 w 5965"/>
              <a:gd name="T7" fmla="*/ 163264210 h 5525"/>
              <a:gd name="T8" fmla="*/ 420413859 w 5965"/>
              <a:gd name="T9" fmla="*/ 173672291 h 5525"/>
              <a:gd name="T10" fmla="*/ 424493721 w 5965"/>
              <a:gd name="T11" fmla="*/ 190712788 h 5525"/>
              <a:gd name="T12" fmla="*/ 423983698 w 5965"/>
              <a:gd name="T13" fmla="*/ 209080215 h 5525"/>
              <a:gd name="T14" fmla="*/ 420107909 w 5965"/>
              <a:gd name="T15" fmla="*/ 229590285 h 5525"/>
              <a:gd name="T16" fmla="*/ 413478254 w 5965"/>
              <a:gd name="T17" fmla="*/ 244691987 h 5525"/>
              <a:gd name="T18" fmla="*/ 407766767 w 5965"/>
              <a:gd name="T19" fmla="*/ 249590096 h 5525"/>
              <a:gd name="T20" fmla="*/ 397465396 w 5965"/>
              <a:gd name="T21" fmla="*/ 255814496 h 5525"/>
              <a:gd name="T22" fmla="*/ 392671758 w 5965"/>
              <a:gd name="T23" fmla="*/ 263977690 h 5525"/>
              <a:gd name="T24" fmla="*/ 390020087 w 5965"/>
              <a:gd name="T25" fmla="*/ 284385517 h 5525"/>
              <a:gd name="T26" fmla="*/ 387878120 w 5965"/>
              <a:gd name="T27" fmla="*/ 299385614 h 5525"/>
              <a:gd name="T28" fmla="*/ 380840638 w 5965"/>
              <a:gd name="T29" fmla="*/ 311222230 h 5525"/>
              <a:gd name="T30" fmla="*/ 372681234 w 5965"/>
              <a:gd name="T31" fmla="*/ 324079365 h 5525"/>
              <a:gd name="T32" fmla="*/ 387878120 w 5965"/>
              <a:gd name="T33" fmla="*/ 335099630 h 5525"/>
              <a:gd name="T34" fmla="*/ 404502878 w 5965"/>
              <a:gd name="T35" fmla="*/ 367242149 h 5525"/>
              <a:gd name="T36" fmla="*/ 414090473 w 5965"/>
              <a:gd name="T37" fmla="*/ 377956321 h 5525"/>
              <a:gd name="T38" fmla="*/ 487932935 w 5965"/>
              <a:gd name="T39" fmla="*/ 405201051 h 5525"/>
              <a:gd name="T40" fmla="*/ 557083956 w 5965"/>
              <a:gd name="T41" fmla="*/ 433568224 h 5525"/>
              <a:gd name="T42" fmla="*/ 582786287 w 5965"/>
              <a:gd name="T43" fmla="*/ 444180473 h 5525"/>
              <a:gd name="T44" fmla="*/ 595535256 w 5965"/>
              <a:gd name="T45" fmla="*/ 453160019 h 5525"/>
              <a:gd name="T46" fmla="*/ 604816582 w 5965"/>
              <a:gd name="T47" fmla="*/ 465710742 h 5525"/>
              <a:gd name="T48" fmla="*/ 607774521 w 5965"/>
              <a:gd name="T49" fmla="*/ 515098245 h 5525"/>
              <a:gd name="T50" fmla="*/ 204073 w 5965"/>
              <a:gd name="T51" fmla="*/ 563771320 h 5525"/>
              <a:gd name="T52" fmla="*/ 1427872 w 5965"/>
              <a:gd name="T53" fmla="*/ 479588397 h 5525"/>
              <a:gd name="T54" fmla="*/ 6323706 w 5965"/>
              <a:gd name="T55" fmla="*/ 461017121 h 5525"/>
              <a:gd name="T56" fmla="*/ 16930707 w 5965"/>
              <a:gd name="T57" fmla="*/ 449792689 h 5525"/>
              <a:gd name="T58" fmla="*/ 30495968 w 5965"/>
              <a:gd name="T59" fmla="*/ 441629494 h 5525"/>
              <a:gd name="T60" fmla="*/ 67621272 w 5965"/>
              <a:gd name="T61" fmla="*/ 427751840 h 5525"/>
              <a:gd name="T62" fmla="*/ 156558744 w 5965"/>
              <a:gd name="T63" fmla="*/ 389895181 h 5525"/>
              <a:gd name="T64" fmla="*/ 196336039 w 5965"/>
              <a:gd name="T65" fmla="*/ 376425862 h 5525"/>
              <a:gd name="T66" fmla="*/ 207555259 w 5965"/>
              <a:gd name="T67" fmla="*/ 361425765 h 5525"/>
              <a:gd name="T68" fmla="*/ 232951320 w 5965"/>
              <a:gd name="T69" fmla="*/ 332038392 h 5525"/>
              <a:gd name="T70" fmla="*/ 227545783 w 5965"/>
              <a:gd name="T71" fmla="*/ 319283501 h 5525"/>
              <a:gd name="T72" fmla="*/ 219284183 w 5965"/>
              <a:gd name="T73" fmla="*/ 309487603 h 5525"/>
              <a:gd name="T74" fmla="*/ 211634801 w 5965"/>
              <a:gd name="T75" fmla="*/ 254079869 h 5525"/>
              <a:gd name="T76" fmla="*/ 201435626 w 5965"/>
              <a:gd name="T77" fmla="*/ 252038830 h 5525"/>
              <a:gd name="T78" fmla="*/ 194602217 w 5965"/>
              <a:gd name="T79" fmla="*/ 247549057 h 5525"/>
              <a:gd name="T80" fmla="*/ 188584461 w 5965"/>
              <a:gd name="T81" fmla="*/ 236324625 h 5525"/>
              <a:gd name="T82" fmla="*/ 183484873 w 5965"/>
              <a:gd name="T83" fmla="*/ 214284096 h 5525"/>
              <a:gd name="T84" fmla="*/ 180731007 w 5965"/>
              <a:gd name="T85" fmla="*/ 182651837 h 5525"/>
              <a:gd name="T86" fmla="*/ 183484873 w 5965"/>
              <a:gd name="T87" fmla="*/ 173978383 h 5525"/>
              <a:gd name="T88" fmla="*/ 188380388 w 5965"/>
              <a:gd name="T89" fmla="*/ 161325415 h 5525"/>
              <a:gd name="T90" fmla="*/ 186442494 w 5965"/>
              <a:gd name="T91" fmla="*/ 146325318 h 5525"/>
              <a:gd name="T92" fmla="*/ 182158878 w 5965"/>
              <a:gd name="T93" fmla="*/ 105101329 h 5525"/>
              <a:gd name="T94" fmla="*/ 185728718 w 5965"/>
              <a:gd name="T95" fmla="*/ 72550475 h 5525"/>
              <a:gd name="T96" fmla="*/ 195927893 w 5965"/>
              <a:gd name="T97" fmla="*/ 47856724 h 5525"/>
              <a:gd name="T98" fmla="*/ 211736678 w 5965"/>
              <a:gd name="T99" fmla="*/ 30203724 h 5525"/>
              <a:gd name="T100" fmla="*/ 231931275 w 5965"/>
              <a:gd name="T101" fmla="*/ 18979291 h 5525"/>
              <a:gd name="T102" fmla="*/ 260693422 w 5965"/>
              <a:gd name="T103" fmla="*/ 8367362 h 5525"/>
              <a:gd name="T104" fmla="*/ 283845639 w 5965"/>
              <a:gd name="T105" fmla="*/ 2346811 h 5525"/>
              <a:gd name="T106" fmla="*/ 309547969 w 5965"/>
              <a:gd name="T107" fmla="*/ 0 h 5525"/>
              <a:gd name="T108" fmla="*/ 336575975 w 5965"/>
              <a:gd name="T109" fmla="*/ 3469254 h 5525"/>
              <a:gd name="T110" fmla="*/ 364114003 w 5965"/>
              <a:gd name="T111" fmla="*/ 15305870 h 5525"/>
              <a:gd name="T112" fmla="*/ 399199536 w 5965"/>
              <a:gd name="T113" fmla="*/ 32550854 h 5525"/>
              <a:gd name="T114" fmla="*/ 407256744 w 5965"/>
              <a:gd name="T115" fmla="*/ 44081378 h 55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65" h="5525">
                <a:moveTo>
                  <a:pt x="4036" y="532"/>
                </a:moveTo>
                <a:lnTo>
                  <a:pt x="4036" y="532"/>
                </a:lnTo>
                <a:lnTo>
                  <a:pt x="4053" y="600"/>
                </a:lnTo>
                <a:lnTo>
                  <a:pt x="4065" y="654"/>
                </a:lnTo>
                <a:lnTo>
                  <a:pt x="4075" y="700"/>
                </a:lnTo>
                <a:lnTo>
                  <a:pt x="4082" y="743"/>
                </a:lnTo>
                <a:lnTo>
                  <a:pt x="4085" y="785"/>
                </a:lnTo>
                <a:lnTo>
                  <a:pt x="4088" y="833"/>
                </a:lnTo>
                <a:lnTo>
                  <a:pt x="4088" y="889"/>
                </a:lnTo>
                <a:lnTo>
                  <a:pt x="4087" y="959"/>
                </a:lnTo>
                <a:lnTo>
                  <a:pt x="4084" y="1001"/>
                </a:lnTo>
                <a:lnTo>
                  <a:pt x="4079" y="1065"/>
                </a:lnTo>
                <a:lnTo>
                  <a:pt x="4063" y="1229"/>
                </a:lnTo>
                <a:lnTo>
                  <a:pt x="4056" y="1316"/>
                </a:lnTo>
                <a:lnTo>
                  <a:pt x="4051" y="1398"/>
                </a:lnTo>
                <a:lnTo>
                  <a:pt x="4050" y="1436"/>
                </a:lnTo>
                <a:lnTo>
                  <a:pt x="4049" y="1470"/>
                </a:lnTo>
                <a:lnTo>
                  <a:pt x="4050" y="1499"/>
                </a:lnTo>
                <a:lnTo>
                  <a:pt x="4051" y="1523"/>
                </a:lnTo>
                <a:lnTo>
                  <a:pt x="4055" y="1555"/>
                </a:lnTo>
                <a:lnTo>
                  <a:pt x="4061" y="1580"/>
                </a:lnTo>
                <a:lnTo>
                  <a:pt x="4069" y="1600"/>
                </a:lnTo>
                <a:lnTo>
                  <a:pt x="4076" y="1619"/>
                </a:lnTo>
                <a:lnTo>
                  <a:pt x="4085" y="1636"/>
                </a:lnTo>
                <a:lnTo>
                  <a:pt x="4097" y="1655"/>
                </a:lnTo>
                <a:lnTo>
                  <a:pt x="4109" y="1676"/>
                </a:lnTo>
                <a:lnTo>
                  <a:pt x="4122" y="1702"/>
                </a:lnTo>
                <a:lnTo>
                  <a:pt x="4133" y="1727"/>
                </a:lnTo>
                <a:lnTo>
                  <a:pt x="4142" y="1754"/>
                </a:lnTo>
                <a:lnTo>
                  <a:pt x="4149" y="1782"/>
                </a:lnTo>
                <a:lnTo>
                  <a:pt x="4156" y="1811"/>
                </a:lnTo>
                <a:lnTo>
                  <a:pt x="4159" y="1840"/>
                </a:lnTo>
                <a:lnTo>
                  <a:pt x="4162" y="1869"/>
                </a:lnTo>
                <a:lnTo>
                  <a:pt x="4163" y="1899"/>
                </a:lnTo>
                <a:lnTo>
                  <a:pt x="4165" y="1929"/>
                </a:lnTo>
                <a:lnTo>
                  <a:pt x="4163" y="1959"/>
                </a:lnTo>
                <a:lnTo>
                  <a:pt x="4162" y="1989"/>
                </a:lnTo>
                <a:lnTo>
                  <a:pt x="4160" y="2018"/>
                </a:lnTo>
                <a:lnTo>
                  <a:pt x="4157" y="2049"/>
                </a:lnTo>
                <a:lnTo>
                  <a:pt x="4149" y="2104"/>
                </a:lnTo>
                <a:lnTo>
                  <a:pt x="4140" y="2158"/>
                </a:lnTo>
                <a:lnTo>
                  <a:pt x="4134" y="2187"/>
                </a:lnTo>
                <a:lnTo>
                  <a:pt x="4127" y="2218"/>
                </a:lnTo>
                <a:lnTo>
                  <a:pt x="4119" y="2250"/>
                </a:lnTo>
                <a:lnTo>
                  <a:pt x="4109" y="2283"/>
                </a:lnTo>
                <a:lnTo>
                  <a:pt x="4097" y="2315"/>
                </a:lnTo>
                <a:lnTo>
                  <a:pt x="4084" y="2345"/>
                </a:lnTo>
                <a:lnTo>
                  <a:pt x="4070" y="2373"/>
                </a:lnTo>
                <a:lnTo>
                  <a:pt x="4062" y="2387"/>
                </a:lnTo>
                <a:lnTo>
                  <a:pt x="4054" y="2398"/>
                </a:lnTo>
                <a:lnTo>
                  <a:pt x="4045" y="2410"/>
                </a:lnTo>
                <a:lnTo>
                  <a:pt x="4034" y="2420"/>
                </a:lnTo>
                <a:lnTo>
                  <a:pt x="4023" y="2430"/>
                </a:lnTo>
                <a:lnTo>
                  <a:pt x="4011" y="2438"/>
                </a:lnTo>
                <a:lnTo>
                  <a:pt x="3998" y="2446"/>
                </a:lnTo>
                <a:lnTo>
                  <a:pt x="3986" y="2452"/>
                </a:lnTo>
                <a:lnTo>
                  <a:pt x="3959" y="2467"/>
                </a:lnTo>
                <a:lnTo>
                  <a:pt x="3933" y="2480"/>
                </a:lnTo>
                <a:lnTo>
                  <a:pt x="3920" y="2488"/>
                </a:lnTo>
                <a:lnTo>
                  <a:pt x="3908" y="2497"/>
                </a:lnTo>
                <a:lnTo>
                  <a:pt x="3897" y="2507"/>
                </a:lnTo>
                <a:lnTo>
                  <a:pt x="3887" y="2517"/>
                </a:lnTo>
                <a:lnTo>
                  <a:pt x="3877" y="2529"/>
                </a:lnTo>
                <a:lnTo>
                  <a:pt x="3868" y="2544"/>
                </a:lnTo>
                <a:lnTo>
                  <a:pt x="3858" y="2565"/>
                </a:lnTo>
                <a:lnTo>
                  <a:pt x="3850" y="2587"/>
                </a:lnTo>
                <a:lnTo>
                  <a:pt x="3843" y="2611"/>
                </a:lnTo>
                <a:lnTo>
                  <a:pt x="3838" y="2634"/>
                </a:lnTo>
                <a:lnTo>
                  <a:pt x="3834" y="2659"/>
                </a:lnTo>
                <a:lnTo>
                  <a:pt x="3831" y="2684"/>
                </a:lnTo>
                <a:lnTo>
                  <a:pt x="3828" y="2736"/>
                </a:lnTo>
                <a:lnTo>
                  <a:pt x="3824" y="2787"/>
                </a:lnTo>
                <a:lnTo>
                  <a:pt x="3821" y="2837"/>
                </a:lnTo>
                <a:lnTo>
                  <a:pt x="3819" y="2863"/>
                </a:lnTo>
                <a:lnTo>
                  <a:pt x="3814" y="2887"/>
                </a:lnTo>
                <a:lnTo>
                  <a:pt x="3810" y="2911"/>
                </a:lnTo>
                <a:lnTo>
                  <a:pt x="3803" y="2934"/>
                </a:lnTo>
                <a:lnTo>
                  <a:pt x="3794" y="2959"/>
                </a:lnTo>
                <a:lnTo>
                  <a:pt x="3784" y="2980"/>
                </a:lnTo>
                <a:lnTo>
                  <a:pt x="3773" y="3000"/>
                </a:lnTo>
                <a:lnTo>
                  <a:pt x="3761" y="3018"/>
                </a:lnTo>
                <a:lnTo>
                  <a:pt x="3747" y="3035"/>
                </a:lnTo>
                <a:lnTo>
                  <a:pt x="3734" y="3050"/>
                </a:lnTo>
                <a:lnTo>
                  <a:pt x="3708" y="3081"/>
                </a:lnTo>
                <a:lnTo>
                  <a:pt x="3696" y="3098"/>
                </a:lnTo>
                <a:lnTo>
                  <a:pt x="3684" y="3115"/>
                </a:lnTo>
                <a:lnTo>
                  <a:pt x="3673" y="3133"/>
                </a:lnTo>
                <a:lnTo>
                  <a:pt x="3663" y="3153"/>
                </a:lnTo>
                <a:lnTo>
                  <a:pt x="3654" y="3176"/>
                </a:lnTo>
                <a:lnTo>
                  <a:pt x="3647" y="3201"/>
                </a:lnTo>
                <a:lnTo>
                  <a:pt x="3643" y="3229"/>
                </a:lnTo>
                <a:lnTo>
                  <a:pt x="3640" y="3261"/>
                </a:lnTo>
                <a:lnTo>
                  <a:pt x="3803" y="3284"/>
                </a:lnTo>
                <a:lnTo>
                  <a:pt x="3852" y="3389"/>
                </a:lnTo>
                <a:lnTo>
                  <a:pt x="3881" y="3449"/>
                </a:lnTo>
                <a:lnTo>
                  <a:pt x="3914" y="3511"/>
                </a:lnTo>
                <a:lnTo>
                  <a:pt x="3930" y="3542"/>
                </a:lnTo>
                <a:lnTo>
                  <a:pt x="3948" y="3571"/>
                </a:lnTo>
                <a:lnTo>
                  <a:pt x="3966" y="3599"/>
                </a:lnTo>
                <a:lnTo>
                  <a:pt x="3985" y="3626"/>
                </a:lnTo>
                <a:lnTo>
                  <a:pt x="4003" y="3649"/>
                </a:lnTo>
                <a:lnTo>
                  <a:pt x="4022" y="3670"/>
                </a:lnTo>
                <a:lnTo>
                  <a:pt x="4041" y="3689"/>
                </a:lnTo>
                <a:lnTo>
                  <a:pt x="4051" y="3697"/>
                </a:lnTo>
                <a:lnTo>
                  <a:pt x="4060" y="3704"/>
                </a:lnTo>
                <a:lnTo>
                  <a:pt x="4316" y="3774"/>
                </a:lnTo>
                <a:lnTo>
                  <a:pt x="4431" y="3821"/>
                </a:lnTo>
                <a:lnTo>
                  <a:pt x="4547" y="3870"/>
                </a:lnTo>
                <a:lnTo>
                  <a:pt x="4784" y="3971"/>
                </a:lnTo>
                <a:lnTo>
                  <a:pt x="5020" y="4073"/>
                </a:lnTo>
                <a:lnTo>
                  <a:pt x="5251" y="4171"/>
                </a:lnTo>
                <a:lnTo>
                  <a:pt x="5302" y="4192"/>
                </a:lnTo>
                <a:lnTo>
                  <a:pt x="5356" y="4211"/>
                </a:lnTo>
                <a:lnTo>
                  <a:pt x="5462" y="4249"/>
                </a:lnTo>
                <a:lnTo>
                  <a:pt x="5514" y="4267"/>
                </a:lnTo>
                <a:lnTo>
                  <a:pt x="5567" y="4287"/>
                </a:lnTo>
                <a:lnTo>
                  <a:pt x="5617" y="4307"/>
                </a:lnTo>
                <a:lnTo>
                  <a:pt x="5666" y="4328"/>
                </a:lnTo>
                <a:lnTo>
                  <a:pt x="5691" y="4341"/>
                </a:lnTo>
                <a:lnTo>
                  <a:pt x="5714" y="4353"/>
                </a:lnTo>
                <a:lnTo>
                  <a:pt x="5736" y="4365"/>
                </a:lnTo>
                <a:lnTo>
                  <a:pt x="5759" y="4379"/>
                </a:lnTo>
                <a:lnTo>
                  <a:pt x="5780" y="4393"/>
                </a:lnTo>
                <a:lnTo>
                  <a:pt x="5800" y="4408"/>
                </a:lnTo>
                <a:lnTo>
                  <a:pt x="5820" y="4424"/>
                </a:lnTo>
                <a:lnTo>
                  <a:pt x="5839" y="4441"/>
                </a:lnTo>
                <a:lnTo>
                  <a:pt x="5857" y="4459"/>
                </a:lnTo>
                <a:lnTo>
                  <a:pt x="5874" y="4477"/>
                </a:lnTo>
                <a:lnTo>
                  <a:pt x="5889" y="4497"/>
                </a:lnTo>
                <a:lnTo>
                  <a:pt x="5904" y="4518"/>
                </a:lnTo>
                <a:lnTo>
                  <a:pt x="5917" y="4540"/>
                </a:lnTo>
                <a:lnTo>
                  <a:pt x="5930" y="4564"/>
                </a:lnTo>
                <a:lnTo>
                  <a:pt x="5942" y="4588"/>
                </a:lnTo>
                <a:lnTo>
                  <a:pt x="5952" y="4615"/>
                </a:lnTo>
                <a:lnTo>
                  <a:pt x="5952" y="4700"/>
                </a:lnTo>
                <a:lnTo>
                  <a:pt x="5954" y="4804"/>
                </a:lnTo>
                <a:lnTo>
                  <a:pt x="5959" y="5048"/>
                </a:lnTo>
                <a:lnTo>
                  <a:pt x="5963" y="5176"/>
                </a:lnTo>
                <a:lnTo>
                  <a:pt x="5965" y="5302"/>
                </a:lnTo>
                <a:lnTo>
                  <a:pt x="5965" y="5420"/>
                </a:lnTo>
                <a:lnTo>
                  <a:pt x="5965" y="5525"/>
                </a:lnTo>
                <a:lnTo>
                  <a:pt x="2" y="5525"/>
                </a:lnTo>
                <a:lnTo>
                  <a:pt x="0" y="5420"/>
                </a:lnTo>
                <a:lnTo>
                  <a:pt x="2" y="5302"/>
                </a:lnTo>
                <a:lnTo>
                  <a:pt x="4" y="5176"/>
                </a:lnTo>
                <a:lnTo>
                  <a:pt x="6" y="5048"/>
                </a:lnTo>
                <a:lnTo>
                  <a:pt x="12" y="4804"/>
                </a:lnTo>
                <a:lnTo>
                  <a:pt x="14" y="4700"/>
                </a:lnTo>
                <a:lnTo>
                  <a:pt x="15" y="4615"/>
                </a:lnTo>
                <a:lnTo>
                  <a:pt x="25" y="4588"/>
                </a:lnTo>
                <a:lnTo>
                  <a:pt x="36" y="4564"/>
                </a:lnTo>
                <a:lnTo>
                  <a:pt x="48" y="4540"/>
                </a:lnTo>
                <a:lnTo>
                  <a:pt x="62" y="4518"/>
                </a:lnTo>
                <a:lnTo>
                  <a:pt x="77" y="4497"/>
                </a:lnTo>
                <a:lnTo>
                  <a:pt x="93" y="4477"/>
                </a:lnTo>
                <a:lnTo>
                  <a:pt x="110" y="4459"/>
                </a:lnTo>
                <a:lnTo>
                  <a:pt x="128" y="4441"/>
                </a:lnTo>
                <a:lnTo>
                  <a:pt x="147" y="4424"/>
                </a:lnTo>
                <a:lnTo>
                  <a:pt x="166" y="4408"/>
                </a:lnTo>
                <a:lnTo>
                  <a:pt x="187" y="4393"/>
                </a:lnTo>
                <a:lnTo>
                  <a:pt x="208" y="4379"/>
                </a:lnTo>
                <a:lnTo>
                  <a:pt x="230" y="4365"/>
                </a:lnTo>
                <a:lnTo>
                  <a:pt x="253" y="4353"/>
                </a:lnTo>
                <a:lnTo>
                  <a:pt x="276" y="4341"/>
                </a:lnTo>
                <a:lnTo>
                  <a:pt x="299" y="4328"/>
                </a:lnTo>
                <a:lnTo>
                  <a:pt x="349" y="4307"/>
                </a:lnTo>
                <a:lnTo>
                  <a:pt x="400" y="4287"/>
                </a:lnTo>
                <a:lnTo>
                  <a:pt x="451" y="4267"/>
                </a:lnTo>
                <a:lnTo>
                  <a:pt x="505" y="4249"/>
                </a:lnTo>
                <a:lnTo>
                  <a:pt x="611" y="4211"/>
                </a:lnTo>
                <a:lnTo>
                  <a:pt x="663" y="4192"/>
                </a:lnTo>
                <a:lnTo>
                  <a:pt x="716" y="4171"/>
                </a:lnTo>
                <a:lnTo>
                  <a:pt x="945" y="4073"/>
                </a:lnTo>
                <a:lnTo>
                  <a:pt x="1183" y="3971"/>
                </a:lnTo>
                <a:lnTo>
                  <a:pt x="1419" y="3870"/>
                </a:lnTo>
                <a:lnTo>
                  <a:pt x="1535" y="3821"/>
                </a:lnTo>
                <a:lnTo>
                  <a:pt x="1649" y="3774"/>
                </a:lnTo>
                <a:lnTo>
                  <a:pt x="1906" y="3704"/>
                </a:lnTo>
                <a:lnTo>
                  <a:pt x="1916" y="3697"/>
                </a:lnTo>
                <a:lnTo>
                  <a:pt x="1925" y="3689"/>
                </a:lnTo>
                <a:lnTo>
                  <a:pt x="1944" y="3670"/>
                </a:lnTo>
                <a:lnTo>
                  <a:pt x="1963" y="3649"/>
                </a:lnTo>
                <a:lnTo>
                  <a:pt x="1982" y="3626"/>
                </a:lnTo>
                <a:lnTo>
                  <a:pt x="1999" y="3599"/>
                </a:lnTo>
                <a:lnTo>
                  <a:pt x="2017" y="3571"/>
                </a:lnTo>
                <a:lnTo>
                  <a:pt x="2035" y="3542"/>
                </a:lnTo>
                <a:lnTo>
                  <a:pt x="2052" y="3511"/>
                </a:lnTo>
                <a:lnTo>
                  <a:pt x="2084" y="3449"/>
                </a:lnTo>
                <a:lnTo>
                  <a:pt x="2114" y="3389"/>
                </a:lnTo>
                <a:lnTo>
                  <a:pt x="2162" y="3284"/>
                </a:lnTo>
                <a:lnTo>
                  <a:pt x="2284" y="3254"/>
                </a:lnTo>
                <a:lnTo>
                  <a:pt x="2278" y="3228"/>
                </a:lnTo>
                <a:lnTo>
                  <a:pt x="2272" y="3203"/>
                </a:lnTo>
                <a:lnTo>
                  <a:pt x="2263" y="3182"/>
                </a:lnTo>
                <a:lnTo>
                  <a:pt x="2253" y="3162"/>
                </a:lnTo>
                <a:lnTo>
                  <a:pt x="2243" y="3145"/>
                </a:lnTo>
                <a:lnTo>
                  <a:pt x="2231" y="3129"/>
                </a:lnTo>
                <a:lnTo>
                  <a:pt x="2220" y="3115"/>
                </a:lnTo>
                <a:lnTo>
                  <a:pt x="2208" y="3100"/>
                </a:lnTo>
                <a:lnTo>
                  <a:pt x="2183" y="3075"/>
                </a:lnTo>
                <a:lnTo>
                  <a:pt x="2172" y="3061"/>
                </a:lnTo>
                <a:lnTo>
                  <a:pt x="2160" y="3048"/>
                </a:lnTo>
                <a:lnTo>
                  <a:pt x="2150" y="3033"/>
                </a:lnTo>
                <a:lnTo>
                  <a:pt x="2139" y="3017"/>
                </a:lnTo>
                <a:lnTo>
                  <a:pt x="2130" y="3000"/>
                </a:lnTo>
                <a:lnTo>
                  <a:pt x="2122" y="2981"/>
                </a:lnTo>
                <a:lnTo>
                  <a:pt x="2075" y="2490"/>
                </a:lnTo>
                <a:lnTo>
                  <a:pt x="2074" y="2491"/>
                </a:lnTo>
                <a:lnTo>
                  <a:pt x="2071" y="2491"/>
                </a:lnTo>
                <a:lnTo>
                  <a:pt x="2059" y="2490"/>
                </a:lnTo>
                <a:lnTo>
                  <a:pt x="2040" y="2487"/>
                </a:lnTo>
                <a:lnTo>
                  <a:pt x="2018" y="2481"/>
                </a:lnTo>
                <a:lnTo>
                  <a:pt x="1975" y="2470"/>
                </a:lnTo>
                <a:lnTo>
                  <a:pt x="1959" y="2465"/>
                </a:lnTo>
                <a:lnTo>
                  <a:pt x="1949" y="2460"/>
                </a:lnTo>
                <a:lnTo>
                  <a:pt x="1935" y="2450"/>
                </a:lnTo>
                <a:lnTo>
                  <a:pt x="1921" y="2439"/>
                </a:lnTo>
                <a:lnTo>
                  <a:pt x="1908" y="2426"/>
                </a:lnTo>
                <a:lnTo>
                  <a:pt x="1897" y="2410"/>
                </a:lnTo>
                <a:lnTo>
                  <a:pt x="1886" y="2394"/>
                </a:lnTo>
                <a:lnTo>
                  <a:pt x="1876" y="2377"/>
                </a:lnTo>
                <a:lnTo>
                  <a:pt x="1866" y="2358"/>
                </a:lnTo>
                <a:lnTo>
                  <a:pt x="1857" y="2337"/>
                </a:lnTo>
                <a:lnTo>
                  <a:pt x="1849" y="2316"/>
                </a:lnTo>
                <a:lnTo>
                  <a:pt x="1841" y="2295"/>
                </a:lnTo>
                <a:lnTo>
                  <a:pt x="1834" y="2273"/>
                </a:lnTo>
                <a:lnTo>
                  <a:pt x="1828" y="2249"/>
                </a:lnTo>
                <a:lnTo>
                  <a:pt x="1817" y="2200"/>
                </a:lnTo>
                <a:lnTo>
                  <a:pt x="1806" y="2151"/>
                </a:lnTo>
                <a:lnTo>
                  <a:pt x="1799" y="2100"/>
                </a:lnTo>
                <a:lnTo>
                  <a:pt x="1793" y="2050"/>
                </a:lnTo>
                <a:lnTo>
                  <a:pt x="1787" y="2000"/>
                </a:lnTo>
                <a:lnTo>
                  <a:pt x="1784" y="1952"/>
                </a:lnTo>
                <a:lnTo>
                  <a:pt x="1777" y="1863"/>
                </a:lnTo>
                <a:lnTo>
                  <a:pt x="1772" y="1790"/>
                </a:lnTo>
                <a:lnTo>
                  <a:pt x="1772" y="1775"/>
                </a:lnTo>
                <a:lnTo>
                  <a:pt x="1774" y="1762"/>
                </a:lnTo>
                <a:lnTo>
                  <a:pt x="1779" y="1747"/>
                </a:lnTo>
                <a:lnTo>
                  <a:pt x="1784" y="1734"/>
                </a:lnTo>
                <a:lnTo>
                  <a:pt x="1791" y="1720"/>
                </a:lnTo>
                <a:lnTo>
                  <a:pt x="1799" y="1705"/>
                </a:lnTo>
                <a:lnTo>
                  <a:pt x="1815" y="1674"/>
                </a:lnTo>
                <a:lnTo>
                  <a:pt x="1823" y="1657"/>
                </a:lnTo>
                <a:lnTo>
                  <a:pt x="1831" y="1640"/>
                </a:lnTo>
                <a:lnTo>
                  <a:pt x="1838" y="1621"/>
                </a:lnTo>
                <a:lnTo>
                  <a:pt x="1842" y="1602"/>
                </a:lnTo>
                <a:lnTo>
                  <a:pt x="1847" y="1581"/>
                </a:lnTo>
                <a:lnTo>
                  <a:pt x="1848" y="1559"/>
                </a:lnTo>
                <a:lnTo>
                  <a:pt x="1847" y="1536"/>
                </a:lnTo>
                <a:lnTo>
                  <a:pt x="1844" y="1523"/>
                </a:lnTo>
                <a:lnTo>
                  <a:pt x="1842" y="1510"/>
                </a:lnTo>
                <a:lnTo>
                  <a:pt x="1828" y="1434"/>
                </a:lnTo>
                <a:lnTo>
                  <a:pt x="1814" y="1360"/>
                </a:lnTo>
                <a:lnTo>
                  <a:pt x="1804" y="1290"/>
                </a:lnTo>
                <a:lnTo>
                  <a:pt x="1796" y="1221"/>
                </a:lnTo>
                <a:lnTo>
                  <a:pt x="1791" y="1155"/>
                </a:lnTo>
                <a:lnTo>
                  <a:pt x="1787" y="1092"/>
                </a:lnTo>
                <a:lnTo>
                  <a:pt x="1786" y="1030"/>
                </a:lnTo>
                <a:lnTo>
                  <a:pt x="1786" y="971"/>
                </a:lnTo>
                <a:lnTo>
                  <a:pt x="1790" y="915"/>
                </a:lnTo>
                <a:lnTo>
                  <a:pt x="1794" y="861"/>
                </a:lnTo>
                <a:lnTo>
                  <a:pt x="1802" y="808"/>
                </a:lnTo>
                <a:lnTo>
                  <a:pt x="1810" y="759"/>
                </a:lnTo>
                <a:lnTo>
                  <a:pt x="1821" y="711"/>
                </a:lnTo>
                <a:lnTo>
                  <a:pt x="1833" y="666"/>
                </a:lnTo>
                <a:lnTo>
                  <a:pt x="1848" y="622"/>
                </a:lnTo>
                <a:lnTo>
                  <a:pt x="1863" y="581"/>
                </a:lnTo>
                <a:lnTo>
                  <a:pt x="1881" y="542"/>
                </a:lnTo>
                <a:lnTo>
                  <a:pt x="1900" y="504"/>
                </a:lnTo>
                <a:lnTo>
                  <a:pt x="1921" y="469"/>
                </a:lnTo>
                <a:lnTo>
                  <a:pt x="1944" y="436"/>
                </a:lnTo>
                <a:lnTo>
                  <a:pt x="1967" y="403"/>
                </a:lnTo>
                <a:lnTo>
                  <a:pt x="1993" y="374"/>
                </a:lnTo>
                <a:lnTo>
                  <a:pt x="2020" y="347"/>
                </a:lnTo>
                <a:lnTo>
                  <a:pt x="2047" y="320"/>
                </a:lnTo>
                <a:lnTo>
                  <a:pt x="2076" y="296"/>
                </a:lnTo>
                <a:lnTo>
                  <a:pt x="2107" y="274"/>
                </a:lnTo>
                <a:lnTo>
                  <a:pt x="2138" y="253"/>
                </a:lnTo>
                <a:lnTo>
                  <a:pt x="2170" y="234"/>
                </a:lnTo>
                <a:lnTo>
                  <a:pt x="2204" y="216"/>
                </a:lnTo>
                <a:lnTo>
                  <a:pt x="2239" y="200"/>
                </a:lnTo>
                <a:lnTo>
                  <a:pt x="2274" y="186"/>
                </a:lnTo>
                <a:lnTo>
                  <a:pt x="2311" y="174"/>
                </a:lnTo>
                <a:lnTo>
                  <a:pt x="2364" y="151"/>
                </a:lnTo>
                <a:lnTo>
                  <a:pt x="2423" y="129"/>
                </a:lnTo>
                <a:lnTo>
                  <a:pt x="2488" y="105"/>
                </a:lnTo>
                <a:lnTo>
                  <a:pt x="2556" y="82"/>
                </a:lnTo>
                <a:lnTo>
                  <a:pt x="2592" y="71"/>
                </a:lnTo>
                <a:lnTo>
                  <a:pt x="2627" y="60"/>
                </a:lnTo>
                <a:lnTo>
                  <a:pt x="2665" y="50"/>
                </a:lnTo>
                <a:lnTo>
                  <a:pt x="2703" y="40"/>
                </a:lnTo>
                <a:lnTo>
                  <a:pt x="2742" y="31"/>
                </a:lnTo>
                <a:lnTo>
                  <a:pt x="2783" y="23"/>
                </a:lnTo>
                <a:lnTo>
                  <a:pt x="2823" y="16"/>
                </a:lnTo>
                <a:lnTo>
                  <a:pt x="2864" y="11"/>
                </a:lnTo>
                <a:lnTo>
                  <a:pt x="2906" y="5"/>
                </a:lnTo>
                <a:lnTo>
                  <a:pt x="2949" y="2"/>
                </a:lnTo>
                <a:lnTo>
                  <a:pt x="2991" y="0"/>
                </a:lnTo>
                <a:lnTo>
                  <a:pt x="3035" y="0"/>
                </a:lnTo>
                <a:lnTo>
                  <a:pt x="3078" y="1"/>
                </a:lnTo>
                <a:lnTo>
                  <a:pt x="3122" y="3"/>
                </a:lnTo>
                <a:lnTo>
                  <a:pt x="3166" y="9"/>
                </a:lnTo>
                <a:lnTo>
                  <a:pt x="3211" y="14"/>
                </a:lnTo>
                <a:lnTo>
                  <a:pt x="3255" y="23"/>
                </a:lnTo>
                <a:lnTo>
                  <a:pt x="3300" y="34"/>
                </a:lnTo>
                <a:lnTo>
                  <a:pt x="3346" y="47"/>
                </a:lnTo>
                <a:lnTo>
                  <a:pt x="3390" y="62"/>
                </a:lnTo>
                <a:lnTo>
                  <a:pt x="3435" y="80"/>
                </a:lnTo>
                <a:lnTo>
                  <a:pt x="3481" y="101"/>
                </a:lnTo>
                <a:lnTo>
                  <a:pt x="3525" y="123"/>
                </a:lnTo>
                <a:lnTo>
                  <a:pt x="3570" y="150"/>
                </a:lnTo>
                <a:lnTo>
                  <a:pt x="3688" y="260"/>
                </a:lnTo>
                <a:lnTo>
                  <a:pt x="3879" y="292"/>
                </a:lnTo>
                <a:lnTo>
                  <a:pt x="3888" y="297"/>
                </a:lnTo>
                <a:lnTo>
                  <a:pt x="3897" y="304"/>
                </a:lnTo>
                <a:lnTo>
                  <a:pt x="3914" y="319"/>
                </a:lnTo>
                <a:lnTo>
                  <a:pt x="3929" y="335"/>
                </a:lnTo>
                <a:lnTo>
                  <a:pt x="3944" y="353"/>
                </a:lnTo>
                <a:lnTo>
                  <a:pt x="3958" y="372"/>
                </a:lnTo>
                <a:lnTo>
                  <a:pt x="3971" y="392"/>
                </a:lnTo>
                <a:lnTo>
                  <a:pt x="3983" y="412"/>
                </a:lnTo>
                <a:lnTo>
                  <a:pt x="3993" y="432"/>
                </a:lnTo>
                <a:lnTo>
                  <a:pt x="4012" y="470"/>
                </a:lnTo>
                <a:lnTo>
                  <a:pt x="4025" y="502"/>
                </a:lnTo>
                <a:lnTo>
                  <a:pt x="4036" y="532"/>
                </a:lnTo>
                <a:close/>
              </a:path>
            </a:pathLst>
          </a:custGeom>
          <a:solidFill>
            <a:srgbClr val="20A18A"/>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ea typeface="方正静蕾简体" panose="02000000000000000000" pitchFamily="2" charset="-122"/>
            </a:endParaRPr>
          </a:p>
        </p:txBody>
      </p:sp>
      <p:sp>
        <p:nvSpPr>
          <p:cNvPr id="8" name="文本框 7">
            <a:extLst>
              <a:ext uri="{FF2B5EF4-FFF2-40B4-BE49-F238E27FC236}">
                <a16:creationId xmlns:a16="http://schemas.microsoft.com/office/drawing/2014/main" xmlns="" id="{42459341-D77E-4FA8-AC8B-0AF643782BEE}"/>
              </a:ext>
            </a:extLst>
          </p:cNvPr>
          <p:cNvSpPr txBox="1"/>
          <p:nvPr/>
        </p:nvSpPr>
        <p:spPr>
          <a:xfrm>
            <a:off x="2822383" y="1686082"/>
            <a:ext cx="5775001" cy="2308324"/>
          </a:xfrm>
          <a:prstGeom prst="rect">
            <a:avLst/>
          </a:prstGeom>
          <a:noFill/>
        </p:spPr>
        <p:txBody>
          <a:bodyPr wrap="square" rtlCol="0">
            <a:spAutoFit/>
          </a:bodyPr>
          <a:lstStyle/>
          <a:p>
            <a:pPr algn="ctr"/>
            <a:r>
              <a:rPr lang="en-US" altLang="zh-CN" sz="7200" dirty="0">
                <a:solidFill>
                  <a:srgbClr val="20A18A"/>
                </a:solidFill>
                <a:latin typeface="Ink Free" panose="03080402000500000000" pitchFamily="66" charset="0"/>
                <a:ea typeface="方正静蕾简体" panose="02000000000000000000" pitchFamily="2" charset="-122"/>
              </a:rPr>
              <a:t>Welcome to Weifang</a:t>
            </a:r>
            <a:endParaRPr lang="zh-CN" altLang="en-US" sz="7200" dirty="0">
              <a:solidFill>
                <a:srgbClr val="20A18A"/>
              </a:solidFill>
              <a:latin typeface="Ink Free" panose="03080402000500000000" pitchFamily="66" charset="0"/>
              <a:ea typeface="方正静蕾简体" panose="02000000000000000000" pitchFamily="2" charset="-122"/>
            </a:endParaRPr>
          </a:p>
        </p:txBody>
      </p:sp>
      <p:sp>
        <p:nvSpPr>
          <p:cNvPr id="10" name="文本框 9">
            <a:extLst>
              <a:ext uri="{FF2B5EF4-FFF2-40B4-BE49-F238E27FC236}">
                <a16:creationId xmlns:a16="http://schemas.microsoft.com/office/drawing/2014/main" xmlns="" id="{E0D2155E-5E05-4B9C-8BE6-8EE76B3C58E5}"/>
              </a:ext>
            </a:extLst>
          </p:cNvPr>
          <p:cNvSpPr txBox="1"/>
          <p:nvPr/>
        </p:nvSpPr>
        <p:spPr>
          <a:xfrm>
            <a:off x="3880803" y="4173140"/>
            <a:ext cx="1465466" cy="369332"/>
          </a:xfrm>
          <a:prstGeom prst="rect">
            <a:avLst/>
          </a:prstGeom>
          <a:noFill/>
        </p:spPr>
        <p:txBody>
          <a:bodyPr wrap="none" rtlCol="0">
            <a:spAutoFit/>
          </a:bodyPr>
          <a:lstStyle/>
          <a:p>
            <a:r>
              <a:rPr lang="zh-CN" altLang="en-US" b="1" dirty="0">
                <a:solidFill>
                  <a:srgbClr val="20A18A"/>
                </a:solidFill>
                <a:latin typeface="仿宋" panose="02010609060101010101" pitchFamily="49" charset="-122"/>
                <a:ea typeface="仿宋" panose="02010609060101010101" pitchFamily="49" charset="-122"/>
              </a:rPr>
              <a:t>计算机</a:t>
            </a:r>
            <a:r>
              <a:rPr lang="en-US" altLang="zh-CN" b="1" dirty="0">
                <a:solidFill>
                  <a:srgbClr val="20A18A"/>
                </a:solidFill>
                <a:latin typeface="仿宋" panose="02010609060101010101" pitchFamily="49" charset="-122"/>
                <a:ea typeface="仿宋" panose="02010609060101010101" pitchFamily="49" charset="-122"/>
              </a:rPr>
              <a:t>214</a:t>
            </a:r>
            <a:r>
              <a:rPr lang="zh-CN" altLang="en-US" b="1" dirty="0">
                <a:solidFill>
                  <a:srgbClr val="20A18A"/>
                </a:solidFill>
                <a:latin typeface="仿宋" panose="02010609060101010101" pitchFamily="49" charset="-122"/>
                <a:ea typeface="仿宋" panose="02010609060101010101" pitchFamily="49" charset="-122"/>
              </a:rPr>
              <a:t>班</a:t>
            </a:r>
          </a:p>
        </p:txBody>
      </p:sp>
      <p:sp>
        <p:nvSpPr>
          <p:cNvPr id="11" name="文本框 10">
            <a:extLst>
              <a:ext uri="{FF2B5EF4-FFF2-40B4-BE49-F238E27FC236}">
                <a16:creationId xmlns:a16="http://schemas.microsoft.com/office/drawing/2014/main" xmlns="" id="{A226C6B4-A14F-42E2-8A0C-E769AA81A837}"/>
              </a:ext>
            </a:extLst>
          </p:cNvPr>
          <p:cNvSpPr txBox="1"/>
          <p:nvPr/>
        </p:nvSpPr>
        <p:spPr>
          <a:xfrm>
            <a:off x="3911084" y="4689731"/>
            <a:ext cx="4686300" cy="923330"/>
          </a:xfrm>
          <a:prstGeom prst="rect">
            <a:avLst/>
          </a:prstGeom>
          <a:noFill/>
        </p:spPr>
        <p:txBody>
          <a:bodyPr wrap="square" rtlCol="0">
            <a:spAutoFit/>
          </a:bodyPr>
          <a:lstStyle/>
          <a:p>
            <a:r>
              <a:rPr lang="en-US" altLang="zh-CN" dirty="0">
                <a:solidFill>
                  <a:srgbClr val="20A18A"/>
                </a:solidFill>
                <a:latin typeface="Segoe Print" panose="02000600000000000000" pitchFamily="2" charset="0"/>
              </a:rPr>
              <a:t>Team leader:	 </a:t>
            </a:r>
            <a:r>
              <a:rPr lang="zh-CN" altLang="en-US" dirty="0">
                <a:solidFill>
                  <a:srgbClr val="20A18A"/>
                </a:solidFill>
                <a:latin typeface="华文新魏" panose="02010800040101010101" pitchFamily="2" charset="-122"/>
                <a:ea typeface="华文新魏" panose="02010800040101010101" pitchFamily="2" charset="-122"/>
              </a:rPr>
              <a:t>李浩宇</a:t>
            </a:r>
          </a:p>
          <a:p>
            <a:r>
              <a:rPr lang="en-US" altLang="zh-CN" dirty="0">
                <a:solidFill>
                  <a:srgbClr val="20A18A"/>
                </a:solidFill>
                <a:latin typeface="Segoe Print" panose="02000600000000000000" pitchFamily="2" charset="0"/>
              </a:rPr>
              <a:t>Team members: </a:t>
            </a:r>
            <a:r>
              <a:rPr lang="zh-CN" altLang="en-US" dirty="0">
                <a:solidFill>
                  <a:srgbClr val="20A18A"/>
                </a:solidFill>
                <a:latin typeface="华文新魏" panose="02010800040101010101" pitchFamily="2" charset="-122"/>
                <a:ea typeface="华文新魏" panose="02010800040101010101" pitchFamily="2" charset="-122"/>
              </a:rPr>
              <a:t>陈金川</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王子奎</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刘   旭</a:t>
            </a:r>
            <a:endParaRPr lang="en-US" altLang="zh-CN" dirty="0">
              <a:solidFill>
                <a:srgbClr val="20A18A"/>
              </a:solidFill>
              <a:latin typeface="华文新魏" panose="02010800040101010101" pitchFamily="2" charset="-122"/>
              <a:ea typeface="华文新魏" panose="02010800040101010101" pitchFamily="2" charset="-122"/>
            </a:endParaRPr>
          </a:p>
          <a:p>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郝务一</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田宝亨</a:t>
            </a:r>
            <a:r>
              <a:rPr lang="en-US" altLang="zh-CN" dirty="0">
                <a:solidFill>
                  <a:srgbClr val="20A18A"/>
                </a:solidFill>
                <a:latin typeface="华文新魏" panose="02010800040101010101" pitchFamily="2" charset="-122"/>
                <a:ea typeface="华文新魏" panose="02010800040101010101" pitchFamily="2" charset="-122"/>
              </a:rPr>
              <a:t>	</a:t>
            </a:r>
            <a:r>
              <a:rPr lang="zh-CN" altLang="en-US" dirty="0">
                <a:solidFill>
                  <a:srgbClr val="20A18A"/>
                </a:solidFill>
                <a:latin typeface="华文新魏" panose="02010800040101010101" pitchFamily="2" charset="-122"/>
                <a:ea typeface="华文新魏" panose="02010800040101010101" pitchFamily="2" charset="-122"/>
              </a:rPr>
              <a:t>耿文正</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edge">
                                      <p:cBhvr>
                                        <p:cTn id="23" dur="1000"/>
                                        <p:tgtEl>
                                          <p:spTgt spid="13"/>
                                        </p:tgtEl>
                                      </p:cBhvr>
                                    </p:animEffect>
                                  </p:childTnLst>
                                </p:cTn>
                              </p:par>
                            </p:childTnLst>
                          </p:cTn>
                        </p:par>
                        <p:par>
                          <p:cTn id="24" fill="hold">
                            <p:stCondLst>
                              <p:cond delay="2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8"/>
                                        </p:tgtEl>
                                      </p:cBhvr>
                                    </p:animEffect>
                                  </p:childTnLst>
                                </p:cTn>
                              </p:par>
                            </p:childTnLst>
                          </p:cTn>
                        </p:par>
                        <p:par>
                          <p:cTn id="32" fill="hold">
                            <p:stCondLst>
                              <p:cond delay="3750"/>
                            </p:stCondLst>
                            <p:childTnLst>
                              <p:par>
                                <p:cTn id="33" presetID="53" presetClass="entr" presetSubtype="16" fill="hold" grpId="0" nodeType="afterEffect">
                                  <p:stCondLst>
                                    <p:cond delay="0"/>
                                  </p:stCondLst>
                                  <p:childTnLst>
                                    <p:set>
                                      <p:cBhvr>
                                        <p:cTn id="34" dur="1" fill="hold">
                                          <p:stCondLst>
                                            <p:cond delay="0"/>
                                          </p:stCondLst>
                                        </p:cTn>
                                        <p:tgtEl>
                                          <p:spTgt spid="2050"/>
                                        </p:tgtEl>
                                        <p:attrNameLst>
                                          <p:attrName>style.visibility</p:attrName>
                                        </p:attrNameLst>
                                      </p:cBhvr>
                                      <p:to>
                                        <p:strVal val="visible"/>
                                      </p:to>
                                    </p:set>
                                    <p:anim calcmode="lin" valueType="num">
                                      <p:cBhvr>
                                        <p:cTn id="35" dur="500" fill="hold"/>
                                        <p:tgtEl>
                                          <p:spTgt spid="2050"/>
                                        </p:tgtEl>
                                        <p:attrNameLst>
                                          <p:attrName>ppt_w</p:attrName>
                                        </p:attrNameLst>
                                      </p:cBhvr>
                                      <p:tavLst>
                                        <p:tav tm="0">
                                          <p:val>
                                            <p:fltVal val="0"/>
                                          </p:val>
                                        </p:tav>
                                        <p:tav tm="100000">
                                          <p:val>
                                            <p:strVal val="#ppt_w"/>
                                          </p:val>
                                        </p:tav>
                                      </p:tavLst>
                                    </p:anim>
                                    <p:anim calcmode="lin" valueType="num">
                                      <p:cBhvr>
                                        <p:cTn id="36" dur="500" fill="hold"/>
                                        <p:tgtEl>
                                          <p:spTgt spid="2050"/>
                                        </p:tgtEl>
                                        <p:attrNameLst>
                                          <p:attrName>ppt_h</p:attrName>
                                        </p:attrNameLst>
                                      </p:cBhvr>
                                      <p:tavLst>
                                        <p:tav tm="0">
                                          <p:val>
                                            <p:fltVal val="0"/>
                                          </p:val>
                                        </p:tav>
                                        <p:tav tm="100000">
                                          <p:val>
                                            <p:strVal val="#ppt_h"/>
                                          </p:val>
                                        </p:tav>
                                      </p:tavLst>
                                    </p:anim>
                                    <p:animEffect transition="in" filter="fade">
                                      <p:cBhvr>
                                        <p:cTn id="37" dur="500"/>
                                        <p:tgtEl>
                                          <p:spTgt spid="2050"/>
                                        </p:tgtEl>
                                      </p:cBhvr>
                                    </p:animEffect>
                                  </p:childTnLst>
                                </p:cTn>
                              </p:par>
                            </p:childTnLst>
                          </p:cTn>
                        </p:par>
                        <p:par>
                          <p:cTn id="38" fill="hold">
                            <p:stCondLst>
                              <p:cond delay="4250"/>
                            </p:stCondLst>
                            <p:childTnLst>
                              <p:par>
                                <p:cTn id="39" presetID="2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par>
                          <p:cTn id="42" fill="hold">
                            <p:stCondLst>
                              <p:cond delay="4750"/>
                            </p:stCondLst>
                            <p:childTnLst>
                              <p:par>
                                <p:cTn id="43" presetID="53" presetClass="entr" presetSubtype="16"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childTnLst>
                          </p:cTn>
                        </p:par>
                        <p:par>
                          <p:cTn id="48" fill="hold">
                            <p:stCondLst>
                              <p:cond delay="5250"/>
                            </p:stCondLst>
                            <p:childTnLst>
                              <p:par>
                                <p:cTn id="49" presetID="22" presetClass="entr" presetSubtype="8"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50" grpId="0" animBg="1"/>
      <p:bldP spid="19" grpId="0" animBg="1"/>
      <p:bldP spid="8"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0ABF0D9C-9694-451A-A250-7A2638987744}"/>
              </a:ext>
            </a:extLst>
          </p:cNvPr>
          <p:cNvGrpSpPr/>
          <p:nvPr/>
        </p:nvGrpSpPr>
        <p:grpSpPr>
          <a:xfrm>
            <a:off x="4395470" y="254429"/>
            <a:ext cx="3400425" cy="1318895"/>
            <a:chOff x="4395470" y="972185"/>
            <a:chExt cx="3400425" cy="1318895"/>
          </a:xfrm>
        </p:grpSpPr>
        <p:sp>
          <p:nvSpPr>
            <p:cNvPr id="3" name="Rectangle 5"/>
            <p:cNvSpPr>
              <a:spLocks noChangeArrowheads="1"/>
            </p:cNvSpPr>
            <p:nvPr/>
          </p:nvSpPr>
          <p:spPr bwMode="auto">
            <a:xfrm>
              <a:off x="4395470" y="972185"/>
              <a:ext cx="3400425" cy="1318895"/>
            </a:xfrm>
            <a:prstGeom prst="rect">
              <a:avLst/>
            </a:prstGeom>
            <a:noFill/>
            <a:ln w="38100" cap="flat">
              <a:solidFill>
                <a:srgbClr val="20A18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ea typeface="方正静蕾简体" panose="02000000000000000000" pitchFamily="2" charset="-122"/>
              </a:endParaRPr>
            </a:p>
          </p:txBody>
        </p:sp>
        <p:sp>
          <p:nvSpPr>
            <p:cNvPr id="12" name="文本框 11"/>
            <p:cNvSpPr txBox="1"/>
            <p:nvPr/>
          </p:nvSpPr>
          <p:spPr>
            <a:xfrm>
              <a:off x="4471696" y="1077634"/>
              <a:ext cx="3247971" cy="1107996"/>
            </a:xfrm>
            <a:prstGeom prst="rect">
              <a:avLst/>
            </a:prstGeom>
            <a:noFill/>
          </p:spPr>
          <p:txBody>
            <a:bodyPr wrap="square" rtlCol="0">
              <a:spAutoFit/>
            </a:bodyPr>
            <a:lstStyle/>
            <a:p>
              <a:pPr algn="ctr"/>
              <a:r>
                <a:rPr lang="en-US" altLang="zh-CN" sz="6600" dirty="0">
                  <a:solidFill>
                    <a:srgbClr val="20A18A"/>
                  </a:solidFill>
                  <a:latin typeface="方正静蕾简体" panose="02000000000000000000" pitchFamily="2" charset="-122"/>
                  <a:ea typeface="方正静蕾简体" panose="02000000000000000000" pitchFamily="2" charset="-122"/>
                </a:rPr>
                <a:t>Contents</a:t>
              </a:r>
            </a:p>
          </p:txBody>
        </p:sp>
      </p:grpSp>
      <p:sp>
        <p:nvSpPr>
          <p:cNvPr id="7" name="文本框 6"/>
          <p:cNvSpPr txBox="1"/>
          <p:nvPr/>
        </p:nvSpPr>
        <p:spPr>
          <a:xfrm>
            <a:off x="1672950" y="2579677"/>
            <a:ext cx="3832620" cy="461665"/>
          </a:xfrm>
          <a:prstGeom prst="rect">
            <a:avLst/>
          </a:prstGeom>
          <a:noFill/>
        </p:spPr>
        <p:txBody>
          <a:bodyPr wrap="square" rtlCol="0">
            <a:spAutoFit/>
          </a:bodyPr>
          <a:lstStyle/>
          <a:p>
            <a:r>
              <a:rPr lang="en-US" altLang="zh-CN" sz="2400" b="1" dirty="0">
                <a:solidFill>
                  <a:srgbClr val="20A18A"/>
                </a:solidFill>
                <a:latin typeface="Ink Free" panose="03080402000500000000" pitchFamily="66" charset="0"/>
                <a:ea typeface="方正静蕾简体" panose="02000000000000000000" pitchFamily="2" charset="-122"/>
                <a:sym typeface="+mn-ea"/>
              </a:rPr>
              <a:t>Humanistic customs</a:t>
            </a:r>
            <a:endParaRPr lang="zh-CN" altLang="en-US" dirty="0">
              <a:solidFill>
                <a:srgbClr val="20A18A"/>
              </a:solidFill>
              <a:latin typeface="Ink Free" panose="03080402000500000000" pitchFamily="66" charset="0"/>
              <a:ea typeface="方正静蕾简体" panose="02000000000000000000" pitchFamily="2" charset="-122"/>
              <a:sym typeface="+mn-ea"/>
            </a:endParaRPr>
          </a:p>
        </p:txBody>
      </p:sp>
      <p:sp>
        <p:nvSpPr>
          <p:cNvPr id="11" name="文本框 10"/>
          <p:cNvSpPr txBox="1"/>
          <p:nvPr/>
        </p:nvSpPr>
        <p:spPr>
          <a:xfrm>
            <a:off x="7884200" y="2582412"/>
            <a:ext cx="2811145" cy="461665"/>
          </a:xfrm>
          <a:prstGeom prst="rect">
            <a:avLst/>
          </a:prstGeom>
          <a:noFill/>
        </p:spPr>
        <p:txBody>
          <a:bodyPr wrap="square" rtlCol="0">
            <a:spAutoFit/>
          </a:bodyPr>
          <a:lstStyle>
            <a:defPPr>
              <a:defRPr lang="zh-CN"/>
            </a:defPPr>
            <a:lvl1pPr>
              <a:defRPr sz="2400" b="1">
                <a:solidFill>
                  <a:srgbClr val="20A18A"/>
                </a:solidFill>
                <a:latin typeface="Ink Free" panose="03080402000500000000" pitchFamily="66" charset="0"/>
                <a:ea typeface="方正静蕾简体" panose="02000000000000000000" pitchFamily="2" charset="-122"/>
              </a:defRPr>
            </a:lvl1pPr>
          </a:lstStyle>
          <a:p>
            <a:r>
              <a:rPr lang="en-US" altLang="zh-CN" dirty="0">
                <a:sym typeface="+mn-ea"/>
              </a:rPr>
              <a:t>Culture</a:t>
            </a:r>
            <a:endParaRPr lang="zh-CN" altLang="en-US" dirty="0">
              <a:sym typeface="+mn-ea"/>
            </a:endParaRPr>
          </a:p>
        </p:txBody>
      </p:sp>
      <p:sp>
        <p:nvSpPr>
          <p:cNvPr id="17" name="文本框 16"/>
          <p:cNvSpPr txBox="1"/>
          <p:nvPr/>
        </p:nvSpPr>
        <p:spPr>
          <a:xfrm>
            <a:off x="2091690" y="4672330"/>
            <a:ext cx="2595880" cy="461665"/>
          </a:xfrm>
          <a:prstGeom prst="rect">
            <a:avLst/>
          </a:prstGeom>
          <a:noFill/>
        </p:spPr>
        <p:txBody>
          <a:bodyPr wrap="square" rtlCol="0">
            <a:spAutoFit/>
          </a:bodyPr>
          <a:lstStyle/>
          <a:p>
            <a:r>
              <a:rPr lang="en-US" altLang="zh-CN" sz="2400" b="1" dirty="0">
                <a:solidFill>
                  <a:srgbClr val="20A18A"/>
                </a:solidFill>
                <a:latin typeface="Ink Free" panose="03080402000500000000" pitchFamily="66" charset="0"/>
                <a:ea typeface="方正静蕾简体" panose="02000000000000000000" pitchFamily="2" charset="-122"/>
                <a:sym typeface="+mn-ea"/>
              </a:rPr>
              <a:t>Natural</a:t>
            </a:r>
            <a:r>
              <a:rPr lang="en-US" altLang="zh-CN" b="1" dirty="0">
                <a:solidFill>
                  <a:srgbClr val="20A18A"/>
                </a:solidFill>
                <a:latin typeface="方正静蕾简体" panose="02000000000000000000" pitchFamily="2" charset="-122"/>
                <a:ea typeface="方正静蕾简体" panose="02000000000000000000" pitchFamily="2" charset="-122"/>
                <a:sym typeface="+mn-ea"/>
              </a:rPr>
              <a:t> </a:t>
            </a:r>
            <a:r>
              <a:rPr lang="en-US" altLang="zh-CN" sz="2400" b="1" dirty="0">
                <a:solidFill>
                  <a:srgbClr val="20A18A"/>
                </a:solidFill>
                <a:latin typeface="Ink Free" panose="03080402000500000000" pitchFamily="66" charset="0"/>
                <a:ea typeface="方正静蕾简体" panose="02000000000000000000" pitchFamily="2" charset="-122"/>
                <a:sym typeface="+mn-ea"/>
              </a:rPr>
              <a:t>scenery</a:t>
            </a:r>
            <a:endParaRPr lang="zh-CN" altLang="en-US" sz="2400" b="1" dirty="0">
              <a:solidFill>
                <a:srgbClr val="20A18A"/>
              </a:solidFill>
              <a:latin typeface="Ink Free" panose="03080402000500000000" pitchFamily="66" charset="0"/>
              <a:ea typeface="方正静蕾简体" panose="02000000000000000000" pitchFamily="2" charset="-122"/>
              <a:sym typeface="+mn-ea"/>
            </a:endParaRPr>
          </a:p>
        </p:txBody>
      </p:sp>
      <p:sp>
        <p:nvSpPr>
          <p:cNvPr id="22" name="文本框 21"/>
          <p:cNvSpPr txBox="1"/>
          <p:nvPr/>
        </p:nvSpPr>
        <p:spPr>
          <a:xfrm>
            <a:off x="7795895" y="4672329"/>
            <a:ext cx="2595880" cy="461665"/>
          </a:xfrm>
          <a:prstGeom prst="rect">
            <a:avLst/>
          </a:prstGeom>
          <a:noFill/>
        </p:spPr>
        <p:txBody>
          <a:bodyPr wrap="square" rtlCol="0">
            <a:spAutoFit/>
          </a:bodyPr>
          <a:lstStyle/>
          <a:p>
            <a:r>
              <a:rPr lang="en-US" altLang="zh-CN" sz="2400" b="1" dirty="0">
                <a:solidFill>
                  <a:srgbClr val="20A18A"/>
                </a:solidFill>
                <a:latin typeface="Ink Free" panose="03080402000500000000" pitchFamily="66" charset="0"/>
                <a:ea typeface="方正静蕾简体" panose="02000000000000000000" pitchFamily="2" charset="-122"/>
                <a:sym typeface="+mn-ea"/>
              </a:rPr>
              <a:t>Delicious</a:t>
            </a:r>
            <a:r>
              <a:rPr lang="en-US" altLang="zh-CN" sz="1400" dirty="0">
                <a:solidFill>
                  <a:srgbClr val="20A18A"/>
                </a:solidFill>
                <a:latin typeface="方正静蕾简体" panose="02000000000000000000" pitchFamily="2" charset="-122"/>
                <a:ea typeface="方正静蕾简体" panose="02000000000000000000" pitchFamily="2" charset="-122"/>
                <a:sym typeface="+mn-ea"/>
              </a:rPr>
              <a:t> </a:t>
            </a:r>
            <a:r>
              <a:rPr lang="en-US" altLang="zh-CN" sz="2400" b="1" dirty="0">
                <a:solidFill>
                  <a:srgbClr val="20A18A"/>
                </a:solidFill>
                <a:latin typeface="Ink Free" panose="03080402000500000000" pitchFamily="66" charset="0"/>
                <a:ea typeface="方正静蕾简体" panose="02000000000000000000" pitchFamily="2" charset="-122"/>
                <a:sym typeface="+mn-ea"/>
              </a:rPr>
              <a:t>food</a:t>
            </a:r>
            <a:endParaRPr lang="zh-CN" altLang="en-US" sz="2400" b="1" dirty="0">
              <a:solidFill>
                <a:srgbClr val="20A18A"/>
              </a:solidFill>
              <a:latin typeface="Ink Free" panose="03080402000500000000" pitchFamily="66" charset="0"/>
              <a:ea typeface="方正静蕾简体" panose="02000000000000000000" pitchFamily="2" charset="-122"/>
              <a:sym typeface="+mn-ea"/>
            </a:endParaRPr>
          </a:p>
        </p:txBody>
      </p:sp>
      <p:sp>
        <p:nvSpPr>
          <p:cNvPr id="23" name="Freeform 21">
            <a:extLst>
              <a:ext uri="{FF2B5EF4-FFF2-40B4-BE49-F238E27FC236}">
                <a16:creationId xmlns:a16="http://schemas.microsoft.com/office/drawing/2014/main" xmlns="" id="{D0494AB2-DCD9-488F-B9A3-77ECC5B40913}"/>
              </a:ext>
            </a:extLst>
          </p:cNvPr>
          <p:cNvSpPr/>
          <p:nvPr/>
        </p:nvSpPr>
        <p:spPr bwMode="auto">
          <a:xfrm>
            <a:off x="4422775" y="2232025"/>
            <a:ext cx="1585595" cy="1583690"/>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solidFill>
            <a:srgbClr val="20A18A"/>
          </a:solidFill>
          <a:ln>
            <a:noFill/>
          </a:ln>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24" name="Freeform 22">
            <a:extLst>
              <a:ext uri="{FF2B5EF4-FFF2-40B4-BE49-F238E27FC236}">
                <a16:creationId xmlns:a16="http://schemas.microsoft.com/office/drawing/2014/main" xmlns="" id="{251AE0D1-24E2-42C1-9D13-54A27CEBD1CC}"/>
              </a:ext>
            </a:extLst>
          </p:cNvPr>
          <p:cNvSpPr/>
          <p:nvPr/>
        </p:nvSpPr>
        <p:spPr bwMode="auto">
          <a:xfrm>
            <a:off x="6070600" y="2232025"/>
            <a:ext cx="1583055" cy="1583690"/>
          </a:xfrm>
          <a:custGeom>
            <a:avLst/>
            <a:gdLst>
              <a:gd name="T0" fmla="*/ 283 w 565"/>
              <a:gd name="T1" fmla="*/ 0 h 565"/>
              <a:gd name="T2" fmla="*/ 565 w 565"/>
              <a:gd name="T3" fmla="*/ 0 h 565"/>
              <a:gd name="T4" fmla="*/ 565 w 565"/>
              <a:gd name="T5" fmla="*/ 283 h 565"/>
              <a:gd name="T6" fmla="*/ 283 w 565"/>
              <a:gd name="T7" fmla="*/ 565 h 565"/>
              <a:gd name="T8" fmla="*/ 0 w 565"/>
              <a:gd name="T9" fmla="*/ 565 h 565"/>
              <a:gd name="T10" fmla="*/ 0 w 565"/>
              <a:gd name="T11" fmla="*/ 283 h 565"/>
              <a:gd name="T12" fmla="*/ 283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solidFill>
            <a:srgbClr val="20A18A"/>
          </a:solidFill>
          <a:ln>
            <a:noFill/>
          </a:ln>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25" name="Freeform 23">
            <a:extLst>
              <a:ext uri="{FF2B5EF4-FFF2-40B4-BE49-F238E27FC236}">
                <a16:creationId xmlns:a16="http://schemas.microsoft.com/office/drawing/2014/main" xmlns="" id="{685809B7-756B-47C1-8AEB-AEECD9BA8E7E}"/>
              </a:ext>
            </a:extLst>
          </p:cNvPr>
          <p:cNvSpPr/>
          <p:nvPr/>
        </p:nvSpPr>
        <p:spPr bwMode="auto">
          <a:xfrm>
            <a:off x="4422775" y="3880485"/>
            <a:ext cx="1585595" cy="1583690"/>
          </a:xfrm>
          <a:custGeom>
            <a:avLst/>
            <a:gdLst>
              <a:gd name="T0" fmla="*/ 282 w 565"/>
              <a:gd name="T1" fmla="*/ 565 h 565"/>
              <a:gd name="T2" fmla="*/ 0 w 565"/>
              <a:gd name="T3" fmla="*/ 565 h 565"/>
              <a:gd name="T4" fmla="*/ 0 w 565"/>
              <a:gd name="T5" fmla="*/ 283 h 565"/>
              <a:gd name="T6" fmla="*/ 282 w 565"/>
              <a:gd name="T7" fmla="*/ 0 h 565"/>
              <a:gd name="T8" fmla="*/ 565 w 565"/>
              <a:gd name="T9" fmla="*/ 0 h 565"/>
              <a:gd name="T10" fmla="*/ 565 w 565"/>
              <a:gd name="T11" fmla="*/ 283 h 565"/>
              <a:gd name="T12" fmla="*/ 282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565"/>
                </a:moveTo>
                <a:cubicBezTo>
                  <a:pt x="0" y="565"/>
                  <a:pt x="0" y="565"/>
                  <a:pt x="0" y="565"/>
                </a:cubicBezTo>
                <a:cubicBezTo>
                  <a:pt x="0" y="283"/>
                  <a:pt x="0" y="283"/>
                  <a:pt x="0" y="283"/>
                </a:cubicBezTo>
                <a:cubicBezTo>
                  <a:pt x="0" y="127"/>
                  <a:pt x="126" y="0"/>
                  <a:pt x="282" y="0"/>
                </a:cubicBezTo>
                <a:cubicBezTo>
                  <a:pt x="565" y="0"/>
                  <a:pt x="565" y="0"/>
                  <a:pt x="565" y="0"/>
                </a:cubicBezTo>
                <a:cubicBezTo>
                  <a:pt x="565" y="283"/>
                  <a:pt x="565" y="283"/>
                  <a:pt x="565" y="283"/>
                </a:cubicBezTo>
                <a:cubicBezTo>
                  <a:pt x="565" y="439"/>
                  <a:pt x="438" y="565"/>
                  <a:pt x="282" y="565"/>
                </a:cubicBezTo>
                <a:close/>
              </a:path>
            </a:pathLst>
          </a:custGeom>
          <a:solidFill>
            <a:srgbClr val="20A18A"/>
          </a:solidFill>
          <a:ln>
            <a:noFill/>
          </a:ln>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26" name="Freeform 24">
            <a:extLst>
              <a:ext uri="{FF2B5EF4-FFF2-40B4-BE49-F238E27FC236}">
                <a16:creationId xmlns:a16="http://schemas.microsoft.com/office/drawing/2014/main" xmlns="" id="{3E4B88A9-BA1B-499D-B249-EF7980F5FEB3}"/>
              </a:ext>
            </a:extLst>
          </p:cNvPr>
          <p:cNvSpPr/>
          <p:nvPr/>
        </p:nvSpPr>
        <p:spPr bwMode="auto">
          <a:xfrm>
            <a:off x="6070600" y="3880485"/>
            <a:ext cx="1583055" cy="1583690"/>
          </a:xfrm>
          <a:custGeom>
            <a:avLst/>
            <a:gdLst>
              <a:gd name="T0" fmla="*/ 283 w 565"/>
              <a:gd name="T1" fmla="*/ 565 h 565"/>
              <a:gd name="T2" fmla="*/ 565 w 565"/>
              <a:gd name="T3" fmla="*/ 565 h 565"/>
              <a:gd name="T4" fmla="*/ 565 w 565"/>
              <a:gd name="T5" fmla="*/ 283 h 565"/>
              <a:gd name="T6" fmla="*/ 283 w 565"/>
              <a:gd name="T7" fmla="*/ 0 h 565"/>
              <a:gd name="T8" fmla="*/ 0 w 565"/>
              <a:gd name="T9" fmla="*/ 0 h 565"/>
              <a:gd name="T10" fmla="*/ 0 w 565"/>
              <a:gd name="T11" fmla="*/ 283 h 565"/>
              <a:gd name="T12" fmla="*/ 283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565"/>
                </a:moveTo>
                <a:cubicBezTo>
                  <a:pt x="565" y="565"/>
                  <a:pt x="565" y="565"/>
                  <a:pt x="565" y="565"/>
                </a:cubicBezTo>
                <a:cubicBezTo>
                  <a:pt x="565" y="283"/>
                  <a:pt x="565" y="283"/>
                  <a:pt x="565" y="283"/>
                </a:cubicBezTo>
                <a:cubicBezTo>
                  <a:pt x="565" y="127"/>
                  <a:pt x="439" y="0"/>
                  <a:pt x="283" y="0"/>
                </a:cubicBezTo>
                <a:cubicBezTo>
                  <a:pt x="0" y="0"/>
                  <a:pt x="0" y="0"/>
                  <a:pt x="0" y="0"/>
                </a:cubicBezTo>
                <a:cubicBezTo>
                  <a:pt x="0" y="283"/>
                  <a:pt x="0" y="283"/>
                  <a:pt x="0" y="283"/>
                </a:cubicBezTo>
                <a:cubicBezTo>
                  <a:pt x="0" y="439"/>
                  <a:pt x="127" y="565"/>
                  <a:pt x="283" y="565"/>
                </a:cubicBezTo>
                <a:close/>
              </a:path>
            </a:pathLst>
          </a:custGeom>
          <a:solidFill>
            <a:srgbClr val="20A18A"/>
          </a:solidFill>
          <a:ln>
            <a:noFill/>
          </a:ln>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27" name="Rectangle 25">
            <a:extLst>
              <a:ext uri="{FF2B5EF4-FFF2-40B4-BE49-F238E27FC236}">
                <a16:creationId xmlns:a16="http://schemas.microsoft.com/office/drawing/2014/main" xmlns="" id="{1E2D214E-4CC7-4833-8611-729A16D925C5}"/>
              </a:ext>
            </a:extLst>
          </p:cNvPr>
          <p:cNvSpPr>
            <a:spLocks noChangeArrowheads="1"/>
          </p:cNvSpPr>
          <p:nvPr/>
        </p:nvSpPr>
        <p:spPr bwMode="auto">
          <a:xfrm>
            <a:off x="4952365" y="2505710"/>
            <a:ext cx="5556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4000" dirty="0">
                <a:solidFill>
                  <a:srgbClr val="FFFFFF"/>
                </a:solidFill>
                <a:latin typeface="Arial" panose="020B0604020202020204" pitchFamily="34" charset="0"/>
                <a:ea typeface="方正静蕾简体" panose="02000000000000000000" pitchFamily="2" charset="-122"/>
                <a:sym typeface="Arial" panose="020B0604020202020204" pitchFamily="34" charset="0"/>
              </a:rPr>
              <a:t>1</a:t>
            </a:r>
          </a:p>
        </p:txBody>
      </p:sp>
      <p:sp>
        <p:nvSpPr>
          <p:cNvPr id="28" name="Rectangle 26">
            <a:extLst>
              <a:ext uri="{FF2B5EF4-FFF2-40B4-BE49-F238E27FC236}">
                <a16:creationId xmlns:a16="http://schemas.microsoft.com/office/drawing/2014/main" xmlns="" id="{5AF39ABC-DCAC-4E65-8FD0-7326F4EEDD0D}"/>
              </a:ext>
            </a:extLst>
          </p:cNvPr>
          <p:cNvSpPr>
            <a:spLocks noChangeArrowheads="1"/>
          </p:cNvSpPr>
          <p:nvPr/>
        </p:nvSpPr>
        <p:spPr bwMode="auto">
          <a:xfrm>
            <a:off x="6402705" y="2505710"/>
            <a:ext cx="787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4000" dirty="0">
                <a:solidFill>
                  <a:srgbClr val="FFFFFF"/>
                </a:solidFill>
                <a:latin typeface="Arial" panose="020B0604020202020204" pitchFamily="34" charset="0"/>
                <a:ea typeface="方正静蕾简体" panose="02000000000000000000" pitchFamily="2" charset="-122"/>
                <a:sym typeface="Arial" panose="020B0604020202020204" pitchFamily="34" charset="0"/>
              </a:rPr>
              <a:t>2</a:t>
            </a:r>
            <a:endParaRPr lang="en-US" altLang="zh-CN" sz="4000" dirty="0">
              <a:latin typeface="Arial" panose="020B0604020202020204" pitchFamily="34" charset="0"/>
              <a:ea typeface="方正静蕾简体" panose="02000000000000000000" pitchFamily="2" charset="-122"/>
              <a:sym typeface="Arial" panose="020B0604020202020204" pitchFamily="34" charset="0"/>
            </a:endParaRPr>
          </a:p>
        </p:txBody>
      </p:sp>
      <p:sp>
        <p:nvSpPr>
          <p:cNvPr id="29" name="Rectangle 27">
            <a:extLst>
              <a:ext uri="{FF2B5EF4-FFF2-40B4-BE49-F238E27FC236}">
                <a16:creationId xmlns:a16="http://schemas.microsoft.com/office/drawing/2014/main" xmlns="" id="{0702FA71-FABC-4C08-8EF8-E7B14B5A8052}"/>
              </a:ext>
            </a:extLst>
          </p:cNvPr>
          <p:cNvSpPr>
            <a:spLocks noChangeArrowheads="1"/>
          </p:cNvSpPr>
          <p:nvPr/>
        </p:nvSpPr>
        <p:spPr bwMode="auto">
          <a:xfrm>
            <a:off x="4963795" y="4522508"/>
            <a:ext cx="6496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4000" dirty="0">
                <a:solidFill>
                  <a:srgbClr val="FFFFFF"/>
                </a:solidFill>
                <a:latin typeface="Arial" panose="020B0604020202020204" pitchFamily="34" charset="0"/>
                <a:ea typeface="方正静蕾简体" panose="02000000000000000000" pitchFamily="2" charset="-122"/>
                <a:sym typeface="Arial" panose="020B0604020202020204" pitchFamily="34" charset="0"/>
              </a:rPr>
              <a:t>3</a:t>
            </a:r>
          </a:p>
        </p:txBody>
      </p:sp>
      <p:sp>
        <p:nvSpPr>
          <p:cNvPr id="30" name="Rectangle 28">
            <a:extLst>
              <a:ext uri="{FF2B5EF4-FFF2-40B4-BE49-F238E27FC236}">
                <a16:creationId xmlns:a16="http://schemas.microsoft.com/office/drawing/2014/main" xmlns="" id="{D085DF9D-F31E-4D45-996D-B8D228A5AB8A}"/>
              </a:ext>
            </a:extLst>
          </p:cNvPr>
          <p:cNvSpPr>
            <a:spLocks noChangeArrowheads="1"/>
          </p:cNvSpPr>
          <p:nvPr/>
        </p:nvSpPr>
        <p:spPr bwMode="auto">
          <a:xfrm>
            <a:off x="6542405" y="4530725"/>
            <a:ext cx="508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4000" dirty="0">
                <a:solidFill>
                  <a:srgbClr val="FFFFFF"/>
                </a:solidFill>
                <a:latin typeface="Arial" panose="020B0604020202020204" pitchFamily="34" charset="0"/>
                <a:ea typeface="方正静蕾简体" panose="02000000000000000000" pitchFamily="2" charset="-122"/>
                <a:sym typeface="Arial" panose="020B0604020202020204" pitchFamily="34" charset="0"/>
              </a:rPr>
              <a:t>4</a:t>
            </a:r>
          </a:p>
        </p:txBody>
      </p:sp>
      <p:grpSp>
        <p:nvGrpSpPr>
          <p:cNvPr id="31" name="组合 30">
            <a:extLst>
              <a:ext uri="{FF2B5EF4-FFF2-40B4-BE49-F238E27FC236}">
                <a16:creationId xmlns:a16="http://schemas.microsoft.com/office/drawing/2014/main" xmlns="" id="{3836EA87-5732-41FD-B98A-0F9C3BECDB50}"/>
              </a:ext>
            </a:extLst>
          </p:cNvPr>
          <p:cNvGrpSpPr/>
          <p:nvPr/>
        </p:nvGrpSpPr>
        <p:grpSpPr>
          <a:xfrm>
            <a:off x="5633720" y="3442335"/>
            <a:ext cx="819150" cy="819150"/>
            <a:chOff x="8872" y="5295"/>
            <a:chExt cx="1290" cy="1290"/>
          </a:xfrm>
        </p:grpSpPr>
        <p:sp>
          <p:nvSpPr>
            <p:cNvPr id="32" name="椭圆 31">
              <a:extLst>
                <a:ext uri="{FF2B5EF4-FFF2-40B4-BE49-F238E27FC236}">
                  <a16:creationId xmlns:a16="http://schemas.microsoft.com/office/drawing/2014/main" xmlns="" id="{F91FF546-1B16-4404-A992-1FE5C77801DA}"/>
                </a:ext>
              </a:extLst>
            </p:cNvPr>
            <p:cNvSpPr/>
            <p:nvPr/>
          </p:nvSpPr>
          <p:spPr>
            <a:xfrm>
              <a:off x="8872" y="5295"/>
              <a:ext cx="1290" cy="1291"/>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33" name="Freeform 6">
              <a:extLst>
                <a:ext uri="{FF2B5EF4-FFF2-40B4-BE49-F238E27FC236}">
                  <a16:creationId xmlns:a16="http://schemas.microsoft.com/office/drawing/2014/main" xmlns="" id="{27AD0EB7-0C5F-479E-B1D5-BD0770553914}"/>
                </a:ext>
              </a:extLst>
            </p:cNvPr>
            <p:cNvSpPr>
              <a:spLocks noEditPoints="1"/>
            </p:cNvSpPr>
            <p:nvPr/>
          </p:nvSpPr>
          <p:spPr bwMode="auto">
            <a:xfrm>
              <a:off x="9180" y="5682"/>
              <a:ext cx="674" cy="517"/>
            </a:xfrm>
            <a:custGeom>
              <a:avLst/>
              <a:gdLst>
                <a:gd name="T0" fmla="*/ 218 w 235"/>
                <a:gd name="T1" fmla="*/ 76 h 180"/>
                <a:gd name="T2" fmla="*/ 230 w 235"/>
                <a:gd name="T3" fmla="*/ 106 h 180"/>
                <a:gd name="T4" fmla="*/ 206 w 235"/>
                <a:gd name="T5" fmla="*/ 107 h 180"/>
                <a:gd name="T6" fmla="*/ 117 w 235"/>
                <a:gd name="T7" fmla="*/ 180 h 180"/>
                <a:gd name="T8" fmla="*/ 54 w 235"/>
                <a:gd name="T9" fmla="*/ 154 h 180"/>
                <a:gd name="T10" fmla="*/ 66 w 235"/>
                <a:gd name="T11" fmla="*/ 141 h 180"/>
                <a:gd name="T12" fmla="*/ 117 w 235"/>
                <a:gd name="T13" fmla="*/ 162 h 180"/>
                <a:gd name="T14" fmla="*/ 187 w 235"/>
                <a:gd name="T15" fmla="*/ 107 h 180"/>
                <a:gd name="T16" fmla="*/ 162 w 235"/>
                <a:gd name="T17" fmla="*/ 99 h 180"/>
                <a:gd name="T18" fmla="*/ 178 w 235"/>
                <a:gd name="T19" fmla="*/ 76 h 180"/>
                <a:gd name="T20" fmla="*/ 203 w 235"/>
                <a:gd name="T21" fmla="*/ 58 h 180"/>
                <a:gd name="T22" fmla="*/ 204 w 235"/>
                <a:gd name="T23" fmla="*/ 87 h 180"/>
                <a:gd name="T24" fmla="*/ 198 w 235"/>
                <a:gd name="T25" fmla="*/ 79 h 180"/>
                <a:gd name="T26" fmla="*/ 190 w 235"/>
                <a:gd name="T27" fmla="*/ 90 h 180"/>
                <a:gd name="T28" fmla="*/ 199 w 235"/>
                <a:gd name="T29" fmla="*/ 90 h 180"/>
                <a:gd name="T30" fmla="*/ 204 w 235"/>
                <a:gd name="T31" fmla="*/ 87 h 180"/>
                <a:gd name="T32" fmla="*/ 30 w 235"/>
                <a:gd name="T33" fmla="*/ 120 h 180"/>
                <a:gd name="T34" fmla="*/ 44 w 235"/>
                <a:gd name="T35" fmla="*/ 120 h 180"/>
                <a:gd name="T36" fmla="*/ 71 w 235"/>
                <a:gd name="T37" fmla="*/ 87 h 180"/>
                <a:gd name="T38" fmla="*/ 73 w 235"/>
                <a:gd name="T39" fmla="*/ 81 h 180"/>
                <a:gd name="T40" fmla="*/ 47 w 235"/>
                <a:gd name="T41" fmla="*/ 72 h 180"/>
                <a:gd name="T42" fmla="*/ 117 w 235"/>
                <a:gd name="T43" fmla="*/ 18 h 180"/>
                <a:gd name="T44" fmla="*/ 168 w 235"/>
                <a:gd name="T45" fmla="*/ 39 h 180"/>
                <a:gd name="T46" fmla="*/ 180 w 235"/>
                <a:gd name="T47" fmla="*/ 26 h 180"/>
                <a:gd name="T48" fmla="*/ 117 w 235"/>
                <a:gd name="T49" fmla="*/ 0 h 180"/>
                <a:gd name="T50" fmla="*/ 29 w 235"/>
                <a:gd name="T51" fmla="*/ 72 h 180"/>
                <a:gd name="T52" fmla="*/ 4 w 235"/>
                <a:gd name="T53" fmla="*/ 74 h 180"/>
                <a:gd name="T54" fmla="*/ 16 w 235"/>
                <a:gd name="T55" fmla="*/ 104 h 180"/>
                <a:gd name="T56" fmla="*/ 30 w 235"/>
                <a:gd name="T57" fmla="*/ 93 h 180"/>
                <a:gd name="T58" fmla="*/ 29 w 235"/>
                <a:gd name="T59" fmla="*/ 90 h 180"/>
                <a:gd name="T60" fmla="*/ 37 w 235"/>
                <a:gd name="T61" fmla="*/ 90 h 180"/>
                <a:gd name="T62" fmla="*/ 43 w 235"/>
                <a:gd name="T63" fmla="*/ 93 h 180"/>
                <a:gd name="T64" fmla="*/ 30 w 235"/>
                <a:gd name="T65" fmla="*/ 9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5" h="180">
                  <a:moveTo>
                    <a:pt x="205" y="60"/>
                  </a:moveTo>
                  <a:cubicBezTo>
                    <a:pt x="218" y="76"/>
                    <a:pt x="218" y="76"/>
                    <a:pt x="218" y="76"/>
                  </a:cubicBezTo>
                  <a:cubicBezTo>
                    <a:pt x="232" y="93"/>
                    <a:pt x="232" y="93"/>
                    <a:pt x="232" y="93"/>
                  </a:cubicBezTo>
                  <a:cubicBezTo>
                    <a:pt x="235" y="97"/>
                    <a:pt x="234" y="103"/>
                    <a:pt x="230" y="106"/>
                  </a:cubicBezTo>
                  <a:cubicBezTo>
                    <a:pt x="228" y="107"/>
                    <a:pt x="226" y="108"/>
                    <a:pt x="224" y="107"/>
                  </a:cubicBezTo>
                  <a:cubicBezTo>
                    <a:pt x="206" y="107"/>
                    <a:pt x="206" y="107"/>
                    <a:pt x="206" y="107"/>
                  </a:cubicBezTo>
                  <a:cubicBezTo>
                    <a:pt x="202" y="127"/>
                    <a:pt x="192" y="144"/>
                    <a:pt x="177" y="157"/>
                  </a:cubicBezTo>
                  <a:cubicBezTo>
                    <a:pt x="162" y="171"/>
                    <a:pt x="140" y="180"/>
                    <a:pt x="117" y="180"/>
                  </a:cubicBezTo>
                  <a:cubicBezTo>
                    <a:pt x="105" y="180"/>
                    <a:pt x="94" y="177"/>
                    <a:pt x="83" y="173"/>
                  </a:cubicBezTo>
                  <a:cubicBezTo>
                    <a:pt x="72" y="168"/>
                    <a:pt x="62" y="162"/>
                    <a:pt x="54" y="154"/>
                  </a:cubicBezTo>
                  <a:cubicBezTo>
                    <a:pt x="50" y="150"/>
                    <a:pt x="50" y="144"/>
                    <a:pt x="54" y="141"/>
                  </a:cubicBezTo>
                  <a:cubicBezTo>
                    <a:pt x="57" y="137"/>
                    <a:pt x="63" y="137"/>
                    <a:pt x="66" y="141"/>
                  </a:cubicBezTo>
                  <a:cubicBezTo>
                    <a:pt x="73" y="148"/>
                    <a:pt x="81" y="153"/>
                    <a:pt x="90" y="157"/>
                  </a:cubicBezTo>
                  <a:cubicBezTo>
                    <a:pt x="98" y="160"/>
                    <a:pt x="108" y="162"/>
                    <a:pt x="117" y="162"/>
                  </a:cubicBezTo>
                  <a:cubicBezTo>
                    <a:pt x="136" y="162"/>
                    <a:pt x="153" y="155"/>
                    <a:pt x="166" y="144"/>
                  </a:cubicBezTo>
                  <a:cubicBezTo>
                    <a:pt x="176" y="134"/>
                    <a:pt x="184" y="122"/>
                    <a:pt x="187" y="107"/>
                  </a:cubicBezTo>
                  <a:cubicBezTo>
                    <a:pt x="171" y="107"/>
                    <a:pt x="171" y="107"/>
                    <a:pt x="171" y="107"/>
                  </a:cubicBezTo>
                  <a:cubicBezTo>
                    <a:pt x="166" y="107"/>
                    <a:pt x="162" y="104"/>
                    <a:pt x="162" y="99"/>
                  </a:cubicBezTo>
                  <a:cubicBezTo>
                    <a:pt x="162" y="96"/>
                    <a:pt x="163" y="95"/>
                    <a:pt x="164" y="93"/>
                  </a:cubicBezTo>
                  <a:cubicBezTo>
                    <a:pt x="178" y="76"/>
                    <a:pt x="178" y="76"/>
                    <a:pt x="178" y="76"/>
                  </a:cubicBezTo>
                  <a:cubicBezTo>
                    <a:pt x="191" y="59"/>
                    <a:pt x="191" y="59"/>
                    <a:pt x="191" y="59"/>
                  </a:cubicBezTo>
                  <a:cubicBezTo>
                    <a:pt x="194" y="56"/>
                    <a:pt x="200" y="55"/>
                    <a:pt x="203" y="58"/>
                  </a:cubicBezTo>
                  <a:cubicBezTo>
                    <a:pt x="204" y="58"/>
                    <a:pt x="205" y="59"/>
                    <a:pt x="205" y="60"/>
                  </a:cubicBezTo>
                  <a:close/>
                  <a:moveTo>
                    <a:pt x="204" y="87"/>
                  </a:moveTo>
                  <a:cubicBezTo>
                    <a:pt x="204" y="87"/>
                    <a:pt x="204" y="87"/>
                    <a:pt x="204" y="87"/>
                  </a:cubicBezTo>
                  <a:cubicBezTo>
                    <a:pt x="198" y="79"/>
                    <a:pt x="198" y="79"/>
                    <a:pt x="198" y="79"/>
                  </a:cubicBezTo>
                  <a:cubicBezTo>
                    <a:pt x="192" y="87"/>
                    <a:pt x="192" y="87"/>
                    <a:pt x="192" y="87"/>
                  </a:cubicBezTo>
                  <a:cubicBezTo>
                    <a:pt x="190" y="90"/>
                    <a:pt x="190" y="90"/>
                    <a:pt x="190" y="90"/>
                  </a:cubicBezTo>
                  <a:cubicBezTo>
                    <a:pt x="198" y="90"/>
                    <a:pt x="198" y="90"/>
                    <a:pt x="198" y="90"/>
                  </a:cubicBezTo>
                  <a:cubicBezTo>
                    <a:pt x="198" y="90"/>
                    <a:pt x="198" y="90"/>
                    <a:pt x="199" y="90"/>
                  </a:cubicBezTo>
                  <a:cubicBezTo>
                    <a:pt x="206" y="90"/>
                    <a:pt x="206" y="90"/>
                    <a:pt x="206" y="90"/>
                  </a:cubicBezTo>
                  <a:cubicBezTo>
                    <a:pt x="204" y="87"/>
                    <a:pt x="204" y="87"/>
                    <a:pt x="204" y="87"/>
                  </a:cubicBezTo>
                  <a:close/>
                  <a:moveTo>
                    <a:pt x="30" y="120"/>
                  </a:moveTo>
                  <a:cubicBezTo>
                    <a:pt x="30" y="120"/>
                    <a:pt x="30" y="120"/>
                    <a:pt x="30" y="120"/>
                  </a:cubicBezTo>
                  <a:cubicBezTo>
                    <a:pt x="30" y="121"/>
                    <a:pt x="31" y="121"/>
                    <a:pt x="31" y="122"/>
                  </a:cubicBezTo>
                  <a:cubicBezTo>
                    <a:pt x="35" y="125"/>
                    <a:pt x="41" y="124"/>
                    <a:pt x="44" y="120"/>
                  </a:cubicBezTo>
                  <a:cubicBezTo>
                    <a:pt x="57" y="104"/>
                    <a:pt x="57" y="104"/>
                    <a:pt x="57" y="104"/>
                  </a:cubicBezTo>
                  <a:cubicBezTo>
                    <a:pt x="71" y="87"/>
                    <a:pt x="71" y="87"/>
                    <a:pt x="71" y="87"/>
                  </a:cubicBezTo>
                  <a:cubicBezTo>
                    <a:pt x="71" y="87"/>
                    <a:pt x="71" y="87"/>
                    <a:pt x="71" y="87"/>
                  </a:cubicBezTo>
                  <a:cubicBezTo>
                    <a:pt x="72" y="85"/>
                    <a:pt x="73" y="83"/>
                    <a:pt x="73" y="81"/>
                  </a:cubicBezTo>
                  <a:cubicBezTo>
                    <a:pt x="73" y="76"/>
                    <a:pt x="68" y="72"/>
                    <a:pt x="64" y="72"/>
                  </a:cubicBezTo>
                  <a:cubicBezTo>
                    <a:pt x="47" y="72"/>
                    <a:pt x="47" y="72"/>
                    <a:pt x="47" y="72"/>
                  </a:cubicBezTo>
                  <a:cubicBezTo>
                    <a:pt x="51" y="58"/>
                    <a:pt x="58" y="45"/>
                    <a:pt x="69" y="36"/>
                  </a:cubicBezTo>
                  <a:cubicBezTo>
                    <a:pt x="82" y="25"/>
                    <a:pt x="98" y="18"/>
                    <a:pt x="117" y="18"/>
                  </a:cubicBezTo>
                  <a:cubicBezTo>
                    <a:pt x="127" y="18"/>
                    <a:pt x="136" y="20"/>
                    <a:pt x="144" y="23"/>
                  </a:cubicBezTo>
                  <a:cubicBezTo>
                    <a:pt x="153" y="27"/>
                    <a:pt x="161" y="32"/>
                    <a:pt x="168" y="39"/>
                  </a:cubicBezTo>
                  <a:cubicBezTo>
                    <a:pt x="171" y="42"/>
                    <a:pt x="177" y="42"/>
                    <a:pt x="180" y="39"/>
                  </a:cubicBezTo>
                  <a:cubicBezTo>
                    <a:pt x="184" y="35"/>
                    <a:pt x="184" y="30"/>
                    <a:pt x="180" y="26"/>
                  </a:cubicBezTo>
                  <a:cubicBezTo>
                    <a:pt x="172" y="18"/>
                    <a:pt x="162" y="11"/>
                    <a:pt x="151" y="7"/>
                  </a:cubicBezTo>
                  <a:cubicBezTo>
                    <a:pt x="141" y="2"/>
                    <a:pt x="129" y="0"/>
                    <a:pt x="117" y="0"/>
                  </a:cubicBezTo>
                  <a:cubicBezTo>
                    <a:pt x="94" y="0"/>
                    <a:pt x="73" y="9"/>
                    <a:pt x="57" y="23"/>
                  </a:cubicBezTo>
                  <a:cubicBezTo>
                    <a:pt x="43" y="35"/>
                    <a:pt x="33" y="53"/>
                    <a:pt x="29" y="72"/>
                  </a:cubicBezTo>
                  <a:cubicBezTo>
                    <a:pt x="11" y="72"/>
                    <a:pt x="11" y="72"/>
                    <a:pt x="11" y="72"/>
                  </a:cubicBezTo>
                  <a:cubicBezTo>
                    <a:pt x="9" y="72"/>
                    <a:pt x="6" y="73"/>
                    <a:pt x="4" y="74"/>
                  </a:cubicBezTo>
                  <a:cubicBezTo>
                    <a:pt x="1" y="77"/>
                    <a:pt x="0" y="83"/>
                    <a:pt x="3" y="87"/>
                  </a:cubicBezTo>
                  <a:cubicBezTo>
                    <a:pt x="16" y="104"/>
                    <a:pt x="16" y="104"/>
                    <a:pt x="16" y="104"/>
                  </a:cubicBezTo>
                  <a:cubicBezTo>
                    <a:pt x="30" y="120"/>
                    <a:pt x="30" y="120"/>
                    <a:pt x="30" y="120"/>
                  </a:cubicBezTo>
                  <a:close/>
                  <a:moveTo>
                    <a:pt x="30" y="93"/>
                  </a:moveTo>
                  <a:cubicBezTo>
                    <a:pt x="30" y="93"/>
                    <a:pt x="30" y="93"/>
                    <a:pt x="30" y="93"/>
                  </a:cubicBezTo>
                  <a:cubicBezTo>
                    <a:pt x="29" y="90"/>
                    <a:pt x="29" y="90"/>
                    <a:pt x="29" y="90"/>
                  </a:cubicBezTo>
                  <a:cubicBezTo>
                    <a:pt x="36" y="90"/>
                    <a:pt x="36" y="90"/>
                    <a:pt x="36" y="90"/>
                  </a:cubicBezTo>
                  <a:cubicBezTo>
                    <a:pt x="37" y="90"/>
                    <a:pt x="37" y="90"/>
                    <a:pt x="37" y="90"/>
                  </a:cubicBezTo>
                  <a:cubicBezTo>
                    <a:pt x="45" y="90"/>
                    <a:pt x="45" y="90"/>
                    <a:pt x="45" y="90"/>
                  </a:cubicBezTo>
                  <a:cubicBezTo>
                    <a:pt x="43" y="93"/>
                    <a:pt x="43" y="93"/>
                    <a:pt x="43" y="93"/>
                  </a:cubicBezTo>
                  <a:cubicBezTo>
                    <a:pt x="37" y="100"/>
                    <a:pt x="37" y="100"/>
                    <a:pt x="37" y="100"/>
                  </a:cubicBezTo>
                  <a:cubicBezTo>
                    <a:pt x="30" y="93"/>
                    <a:pt x="30" y="93"/>
                    <a:pt x="30" y="93"/>
                  </a:cubicBezTo>
                  <a:close/>
                </a:path>
              </a:pathLst>
            </a:custGeom>
            <a:solidFill>
              <a:srgbClr val="20A18A"/>
            </a:solidFill>
            <a:ln>
              <a:noFill/>
            </a:ln>
          </p:spPr>
          <p:txBody>
            <a:bodyPr vert="horz" wrap="square" lIns="91440" tIns="45720" rIns="91440" bIns="45720" numCol="1" anchor="t" anchorCtr="0" compatLnSpc="1"/>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childTnLst>
                          </p:cTn>
                        </p:par>
                        <p:par>
                          <p:cTn id="25" fill="hold">
                            <p:stCondLst>
                              <p:cond delay="1000"/>
                            </p:stCondLst>
                            <p:childTnLst>
                              <p:par>
                                <p:cTn id="26" presetID="35"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anim calcmode="lin" valueType="num">
                                      <p:cBhvr>
                                        <p:cTn id="29" dur="500" fill="hold"/>
                                        <p:tgtEl>
                                          <p:spTgt spid="31"/>
                                        </p:tgtEl>
                                        <p:attrNameLst>
                                          <p:attrName>style.rotation</p:attrName>
                                        </p:attrNameLst>
                                      </p:cBhvr>
                                      <p:tavLst>
                                        <p:tav tm="0">
                                          <p:val>
                                            <p:fltVal val="720"/>
                                          </p:val>
                                        </p:tav>
                                        <p:tav tm="100000">
                                          <p:val>
                                            <p:fltVal val="0"/>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 calcmode="lin" valueType="num">
                                      <p:cBhvr>
                                        <p:cTn id="31" dur="500" fill="hold"/>
                                        <p:tgtEl>
                                          <p:spTgt spid="31"/>
                                        </p:tgtEl>
                                        <p:attrNameLst>
                                          <p:attrName>ppt_w</p:attrName>
                                        </p:attrNameLst>
                                      </p:cBhvr>
                                      <p:tavLst>
                                        <p:tav tm="0">
                                          <p:val>
                                            <p:fltVal val="0"/>
                                          </p:val>
                                        </p:tav>
                                        <p:tav tm="100000">
                                          <p:val>
                                            <p:strVal val="#ppt_w"/>
                                          </p:val>
                                        </p:tav>
                                      </p:tavLst>
                                    </p:anim>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2000"/>
                            </p:stCondLst>
                            <p:childTnLst>
                              <p:par>
                                <p:cTn id="39" presetID="42"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anim calcmode="lin" valueType="num">
                                      <p:cBhvr>
                                        <p:cTn id="42" dur="500" fill="hold"/>
                                        <p:tgtEl>
                                          <p:spTgt spid="7"/>
                                        </p:tgtEl>
                                        <p:attrNameLst>
                                          <p:attrName>ppt_x</p:attrName>
                                        </p:attrNameLst>
                                      </p:cBhvr>
                                      <p:tavLst>
                                        <p:tav tm="0">
                                          <p:val>
                                            <p:strVal val="#ppt_x"/>
                                          </p:val>
                                        </p:tav>
                                        <p:tav tm="100000">
                                          <p:val>
                                            <p:strVal val="#ppt_x"/>
                                          </p:val>
                                        </p:tav>
                                      </p:tavLst>
                                    </p:anim>
                                    <p:anim calcmode="lin" valueType="num">
                                      <p:cBhvr>
                                        <p:cTn id="43" dur="500" fill="hold"/>
                                        <p:tgtEl>
                                          <p:spTgt spid="7"/>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childTnLst>
                          </p:cTn>
                        </p:par>
                        <p:par>
                          <p:cTn id="50" fill="hold">
                            <p:stCondLst>
                              <p:cond delay="3000"/>
                            </p:stCondLst>
                            <p:childTnLst>
                              <p:par>
                                <p:cTn id="51" presetID="42"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anim calcmode="lin" valueType="num">
                                      <p:cBhvr>
                                        <p:cTn id="54" dur="500" fill="hold"/>
                                        <p:tgtEl>
                                          <p:spTgt spid="11"/>
                                        </p:tgtEl>
                                        <p:attrNameLst>
                                          <p:attrName>ppt_x</p:attrName>
                                        </p:attrNameLst>
                                      </p:cBhvr>
                                      <p:tavLst>
                                        <p:tav tm="0">
                                          <p:val>
                                            <p:strVal val="#ppt_x"/>
                                          </p:val>
                                        </p:tav>
                                        <p:tav tm="100000">
                                          <p:val>
                                            <p:strVal val="#ppt_x"/>
                                          </p:val>
                                        </p:tav>
                                      </p:tavLst>
                                    </p:anim>
                                    <p:anim calcmode="lin" valueType="num">
                                      <p:cBhvr>
                                        <p:cTn id="55" dur="500" fill="hold"/>
                                        <p:tgtEl>
                                          <p:spTgt spid="11"/>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fltVal val="0"/>
                                          </p:val>
                                        </p:tav>
                                        <p:tav tm="100000">
                                          <p:val>
                                            <p:strVal val="#ppt_h"/>
                                          </p:val>
                                        </p:tav>
                                      </p:tavLst>
                                    </p:anim>
                                    <p:animEffect transition="in" filter="fade">
                                      <p:cBhvr>
                                        <p:cTn id="61" dur="500"/>
                                        <p:tgtEl>
                                          <p:spTgt spid="29"/>
                                        </p:tgtEl>
                                      </p:cBhvr>
                                    </p:animEffect>
                                  </p:childTnLst>
                                </p:cTn>
                              </p:par>
                            </p:childTnLst>
                          </p:cTn>
                        </p:par>
                        <p:par>
                          <p:cTn id="62" fill="hold">
                            <p:stCondLst>
                              <p:cond delay="4000"/>
                            </p:stCondLst>
                            <p:childTnLst>
                              <p:par>
                                <p:cTn id="63" presetID="42"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anim calcmode="lin" valueType="num">
                                      <p:cBhvr>
                                        <p:cTn id="66" dur="500" fill="hold"/>
                                        <p:tgtEl>
                                          <p:spTgt spid="17"/>
                                        </p:tgtEl>
                                        <p:attrNameLst>
                                          <p:attrName>ppt_x</p:attrName>
                                        </p:attrNameLst>
                                      </p:cBhvr>
                                      <p:tavLst>
                                        <p:tav tm="0">
                                          <p:val>
                                            <p:strVal val="#ppt_x"/>
                                          </p:val>
                                        </p:tav>
                                        <p:tav tm="100000">
                                          <p:val>
                                            <p:strVal val="#ppt_x"/>
                                          </p:val>
                                        </p:tav>
                                      </p:tavLst>
                                    </p:anim>
                                    <p:anim calcmode="lin" valueType="num">
                                      <p:cBhvr>
                                        <p:cTn id="67" dur="500" fill="hold"/>
                                        <p:tgtEl>
                                          <p:spTgt spid="17"/>
                                        </p:tgtEl>
                                        <p:attrNameLst>
                                          <p:attrName>ppt_y</p:attrName>
                                        </p:attrNameLst>
                                      </p:cBhvr>
                                      <p:tavLst>
                                        <p:tav tm="0">
                                          <p:val>
                                            <p:strVal val="#ppt_y+.1"/>
                                          </p:val>
                                        </p:tav>
                                        <p:tav tm="100000">
                                          <p:val>
                                            <p:strVal val="#ppt_y"/>
                                          </p:val>
                                        </p:tav>
                                      </p:tavLst>
                                    </p:anim>
                                  </p:childTnLst>
                                </p:cTn>
                              </p:par>
                            </p:childTnLst>
                          </p:cTn>
                        </p:par>
                        <p:par>
                          <p:cTn id="68" fill="hold">
                            <p:stCondLst>
                              <p:cond delay="4500"/>
                            </p:stCondLst>
                            <p:childTnLst>
                              <p:par>
                                <p:cTn id="69" presetID="53" presetClass="entr" presetSubtype="16"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Effect transition="in" filter="fade">
                                      <p:cBhvr>
                                        <p:cTn id="73" dur="500"/>
                                        <p:tgtEl>
                                          <p:spTgt spid="30"/>
                                        </p:tgtEl>
                                      </p:cBhvr>
                                    </p:animEffect>
                                  </p:childTnLst>
                                </p:cTn>
                              </p:par>
                            </p:childTnLst>
                          </p:cTn>
                        </p:par>
                        <p:par>
                          <p:cTn id="74" fill="hold">
                            <p:stCondLst>
                              <p:cond delay="5000"/>
                            </p:stCondLst>
                            <p:childTnLst>
                              <p:par>
                                <p:cTn id="75" presetID="42" presetClass="entr" presetSubtype="0"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7" grpId="0"/>
      <p:bldP spid="22" grpId="0"/>
      <p:bldP spid="23" grpId="0" bldLvl="0" animBg="1"/>
      <p:bldP spid="24" grpId="0" bldLvl="0" animBg="1"/>
      <p:bldP spid="25" grpId="0" bldLvl="0" animBg="1"/>
      <p:bldP spid="26" grpId="0" bldLvl="0" animBg="1"/>
      <p:bldP spid="27" grpId="0"/>
      <p:bldP spid="28" grpId="0"/>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25" y="362533"/>
            <a:ext cx="4279900" cy="664315"/>
            <a:chOff x="-35" y="638"/>
            <a:chExt cx="5116" cy="786"/>
          </a:xfrm>
        </p:grpSpPr>
        <p:sp>
          <p:nvSpPr>
            <p:cNvPr id="23" name="矩形 22"/>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24" name="等腰三角形 23"/>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25" name="矩形 24"/>
          <p:cNvSpPr/>
          <p:nvPr/>
        </p:nvSpPr>
        <p:spPr>
          <a:xfrm>
            <a:off x="204470" y="500380"/>
            <a:ext cx="4053205" cy="388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0"/>
              </a:spcBef>
              <a:defRPr/>
            </a:pPr>
            <a:r>
              <a:rPr lang="en-US" altLang="zh-CN" sz="2800" b="1" noProof="1">
                <a:solidFill>
                  <a:srgbClr val="000000">
                    <a:lumMod val="75000"/>
                    <a:lumOff val="25000"/>
                  </a:srgbClr>
                </a:solidFill>
                <a:latin typeface="微软雅黑" panose="020B0503020204020204" pitchFamily="34" charset="-122"/>
                <a:ea typeface="微软雅黑" panose="020B0503020204020204" pitchFamily="34" charset="-122"/>
                <a:sym typeface="+mn-ea"/>
              </a:rPr>
              <a:t>Kite Capital,Yuandu</a:t>
            </a:r>
          </a:p>
        </p:txBody>
      </p:sp>
      <p:sp>
        <p:nvSpPr>
          <p:cNvPr id="51" name="文本框 50">
            <a:extLst>
              <a:ext uri="{FF2B5EF4-FFF2-40B4-BE49-F238E27FC236}">
                <a16:creationId xmlns:a16="http://schemas.microsoft.com/office/drawing/2014/main" xmlns="" id="{82490611-6C44-4C5C-AE9A-C8D8D87A6DF9}"/>
              </a:ext>
            </a:extLst>
          </p:cNvPr>
          <p:cNvSpPr txBox="1"/>
          <p:nvPr/>
        </p:nvSpPr>
        <p:spPr>
          <a:xfrm>
            <a:off x="223681" y="1854536"/>
            <a:ext cx="5656419" cy="3949543"/>
          </a:xfrm>
          <a:prstGeom prst="rect">
            <a:avLst/>
          </a:prstGeom>
          <a:noFill/>
        </p:spPr>
        <p:txBody>
          <a:bodyPr wrap="square" rtlCol="0">
            <a:spAutoFit/>
          </a:bodyPr>
          <a:lstStyle/>
          <a:p>
            <a:pPr algn="just">
              <a:lnSpc>
                <a:spcPts val="3000"/>
              </a:lnSpc>
            </a:pPr>
            <a:r>
              <a:rPr lang="zh-CN" altLang="en-US" sz="3200" spc="-150" dirty="0">
                <a:solidFill>
                  <a:srgbClr val="000000"/>
                </a:solidFill>
                <a:latin typeface="汉仪青云体简" panose="00020600040101010101" pitchFamily="18" charset="-122"/>
                <a:ea typeface="汉仪青云体简" panose="00020600040101010101" pitchFamily="18" charset="-122"/>
              </a:rPr>
              <a:t>My hometown is Weifang, a place known as the capital of kites, so Weifang is also called Kite Capital. Weifang was called "Weixian" in ancient times, also known as "Yuandu". It is located in the middle of Shandong Peninsula, the largest peninsula in China.The terrain is high in the South and low in the north and it has large areas of mountains and plains.It has twelve county and urban area. </a:t>
            </a:r>
          </a:p>
        </p:txBody>
      </p:sp>
      <p:pic>
        <p:nvPicPr>
          <p:cNvPr id="3" name="图片 2">
            <a:extLst>
              <a:ext uri="{FF2B5EF4-FFF2-40B4-BE49-F238E27FC236}">
                <a16:creationId xmlns:a16="http://schemas.microsoft.com/office/drawing/2014/main" xmlns="" id="{A2135E11-D59C-4DCD-8EF7-DF4EF7E767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1" y="2232153"/>
            <a:ext cx="5672148" cy="3000246"/>
          </a:xfrm>
          <a:prstGeom prst="roundRect">
            <a:avLst>
              <a:gd name="adj" fmla="val 11237"/>
            </a:avLst>
          </a:prstGeom>
        </p:spPr>
      </p:pic>
      <p:pic>
        <p:nvPicPr>
          <p:cNvPr id="6" name="图片 5">
            <a:extLst>
              <a:ext uri="{FF2B5EF4-FFF2-40B4-BE49-F238E27FC236}">
                <a16:creationId xmlns:a16="http://schemas.microsoft.com/office/drawing/2014/main" xmlns="" id="{62A0CF1B-0552-43C0-AB38-5256020020FA}"/>
              </a:ext>
            </a:extLst>
          </p:cNvPr>
          <p:cNvPicPr>
            <a:picLocks noChangeAspect="1"/>
          </p:cNvPicPr>
          <p:nvPr/>
        </p:nvPicPr>
        <p:blipFill rotWithShape="1">
          <a:blip r:embed="rId4">
            <a:extLst>
              <a:ext uri="{28A0092B-C50C-407E-A947-70E740481C1C}">
                <a14:useLocalDpi xmlns:a14="http://schemas.microsoft.com/office/drawing/2010/main" val="0"/>
              </a:ext>
            </a:extLst>
          </a:blip>
          <a:srcRect t="4570" b="10251"/>
          <a:stretch/>
        </p:blipFill>
        <p:spPr>
          <a:xfrm>
            <a:off x="5954625" y="2126274"/>
            <a:ext cx="5813523" cy="3299995"/>
          </a:xfrm>
          <a:prstGeom prst="roundRect">
            <a:avLst>
              <a:gd name="adj" fmla="val 11956"/>
            </a:avLst>
          </a:prstGeom>
        </p:spPr>
      </p:pic>
      <p:pic>
        <p:nvPicPr>
          <p:cNvPr id="4" name="图片 3">
            <a:extLst>
              <a:ext uri="{FF2B5EF4-FFF2-40B4-BE49-F238E27FC236}">
                <a16:creationId xmlns:a16="http://schemas.microsoft.com/office/drawing/2014/main" xmlns="" id="{3E65BD34-3EDB-435C-8C82-C9C72A994686}"/>
              </a:ext>
            </a:extLst>
          </p:cNvPr>
          <p:cNvPicPr>
            <a:picLocks noChangeAspect="1"/>
          </p:cNvPicPr>
          <p:nvPr/>
        </p:nvPicPr>
        <p:blipFill rotWithShape="1">
          <a:blip r:embed="rId5">
            <a:extLst>
              <a:ext uri="{28A0092B-C50C-407E-A947-70E740481C1C}">
                <a14:useLocalDpi xmlns:a14="http://schemas.microsoft.com/office/drawing/2010/main" val="0"/>
              </a:ext>
            </a:extLst>
          </a:blip>
          <a:srcRect l="1753" t="5280" r="5152" b="11944"/>
          <a:stretch/>
        </p:blipFill>
        <p:spPr>
          <a:xfrm>
            <a:off x="5954625" y="2076816"/>
            <a:ext cx="6013693" cy="3349453"/>
          </a:xfrm>
          <a:prstGeom prst="roundRect">
            <a:avLst>
              <a:gd name="adj" fmla="val 11801"/>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 presetClass="entr" presetSubtype="3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ox(out)">
                                      <p:cBhvr>
                                        <p:cTn id="23" dur="2000"/>
                                        <p:tgtEl>
                                          <p:spTgt spid="3"/>
                                        </p:tgtEl>
                                      </p:cBhvr>
                                    </p:animEffect>
                                  </p:childTnLst>
                                </p:cTn>
                              </p:par>
                            </p:childTnLst>
                          </p:cTn>
                        </p:par>
                        <p:par>
                          <p:cTn id="24" fill="hold">
                            <p:stCondLst>
                              <p:cond delay="4000"/>
                            </p:stCondLst>
                            <p:childTnLst>
                              <p:par>
                                <p:cTn id="25" presetID="4" presetClass="entr" presetSubtype="32" fill="hold" nodeType="afterEffect">
                                  <p:stCondLst>
                                    <p:cond delay="3000"/>
                                  </p:stCondLst>
                                  <p:childTnLst>
                                    <p:set>
                                      <p:cBhvr>
                                        <p:cTn id="26" dur="1" fill="hold">
                                          <p:stCondLst>
                                            <p:cond delay="0"/>
                                          </p:stCondLst>
                                        </p:cTn>
                                        <p:tgtEl>
                                          <p:spTgt spid="6"/>
                                        </p:tgtEl>
                                        <p:attrNameLst>
                                          <p:attrName>style.visibility</p:attrName>
                                        </p:attrNameLst>
                                      </p:cBhvr>
                                      <p:to>
                                        <p:strVal val="visible"/>
                                      </p:to>
                                    </p:set>
                                    <p:animEffect transition="in" filter="box(out)">
                                      <p:cBhvr>
                                        <p:cTn id="27" dur="2000"/>
                                        <p:tgtEl>
                                          <p:spTgt spid="6"/>
                                        </p:tgtEl>
                                      </p:cBhvr>
                                    </p:animEffect>
                                  </p:childTnLst>
                                </p:cTn>
                              </p:par>
                            </p:childTnLst>
                          </p:cTn>
                        </p:par>
                        <p:par>
                          <p:cTn id="28" fill="hold">
                            <p:stCondLst>
                              <p:cond delay="9000"/>
                            </p:stCondLst>
                            <p:childTnLst>
                              <p:par>
                                <p:cTn id="29" presetID="4" presetClass="entr" presetSubtype="32" fill="hold" nodeType="afterEffect">
                                  <p:stCondLst>
                                    <p:cond delay="3000"/>
                                  </p:stCondLst>
                                  <p:childTnLst>
                                    <p:set>
                                      <p:cBhvr>
                                        <p:cTn id="30" dur="1" fill="hold">
                                          <p:stCondLst>
                                            <p:cond delay="0"/>
                                          </p:stCondLst>
                                        </p:cTn>
                                        <p:tgtEl>
                                          <p:spTgt spid="4"/>
                                        </p:tgtEl>
                                        <p:attrNameLst>
                                          <p:attrName>style.visibility</p:attrName>
                                        </p:attrNameLst>
                                      </p:cBhvr>
                                      <p:to>
                                        <p:strVal val="visible"/>
                                      </p:to>
                                    </p:set>
                                    <p:animEffect transition="in" filter="box(out)">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26" y="362533"/>
            <a:ext cx="4162423" cy="664315"/>
            <a:chOff x="-35" y="638"/>
            <a:chExt cx="5116" cy="786"/>
          </a:xfrm>
        </p:grpSpPr>
        <p:sp>
          <p:nvSpPr>
            <p:cNvPr id="23" name="矩形 22"/>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24" name="等腰三角形 23"/>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25" name="矩形 24"/>
          <p:cNvSpPr/>
          <p:nvPr/>
        </p:nvSpPr>
        <p:spPr>
          <a:xfrm>
            <a:off x="204470" y="500380"/>
            <a:ext cx="3732530" cy="388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82E6D2"/>
                </a:solidFill>
                <a:latin typeface="Ink Free" panose="03080402000500000000" pitchFamily="66" charset="0"/>
                <a:ea typeface="方正静蕾简体" panose="02000000000000000000" pitchFamily="2" charset="-122"/>
                <a:sym typeface="+mn-ea"/>
              </a:rPr>
              <a:t>Humanistic customs</a:t>
            </a:r>
            <a:endParaRPr lang="zh-CN" altLang="en-US" sz="3200" dirty="0">
              <a:solidFill>
                <a:srgbClr val="82E6D2"/>
              </a:solidFill>
              <a:latin typeface="Ink Free" panose="03080402000500000000" pitchFamily="66" charset="0"/>
              <a:ea typeface="方正静蕾简体" panose="02000000000000000000" pitchFamily="2" charset="-122"/>
              <a:sym typeface="+mn-ea"/>
            </a:endParaRPr>
          </a:p>
        </p:txBody>
      </p:sp>
      <p:cxnSp>
        <p:nvCxnSpPr>
          <p:cNvPr id="9" name="Straight Connector 8"/>
          <p:cNvCxnSpPr/>
          <p:nvPr/>
        </p:nvCxnSpPr>
        <p:spPr>
          <a:xfrm rot="5400000">
            <a:off x="349878" y="3783331"/>
            <a:ext cx="4364355" cy="0"/>
          </a:xfrm>
          <a:prstGeom prst="line">
            <a:avLst/>
          </a:prstGeom>
          <a:ln w="12700">
            <a:solidFill>
              <a:srgbClr val="20A18A"/>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 name="Group 100"/>
          <p:cNvGrpSpPr/>
          <p:nvPr/>
        </p:nvGrpSpPr>
        <p:grpSpPr>
          <a:xfrm>
            <a:off x="2479765" y="3594100"/>
            <a:ext cx="750472" cy="104775"/>
            <a:chOff x="4528926" y="2774961"/>
            <a:chExt cx="614578" cy="85726"/>
          </a:xfrm>
        </p:grpSpPr>
        <p:cxnSp>
          <p:nvCxnSpPr>
            <p:cNvPr id="49" name="Straight Connector 48"/>
            <p:cNvCxnSpPr>
              <a:cxnSpLocks/>
              <a:stCxn id="52" idx="2"/>
            </p:cNvCxnSpPr>
            <p:nvPr/>
          </p:nvCxnSpPr>
          <p:spPr>
            <a:xfrm>
              <a:off x="4528926" y="2817824"/>
              <a:ext cx="614578" cy="1588"/>
            </a:xfrm>
            <a:prstGeom prst="line">
              <a:avLst/>
            </a:prstGeom>
            <a:ln w="12700">
              <a:solidFill>
                <a:srgbClr val="20A18A"/>
              </a:solidFill>
              <a:prstDash val="sysDot"/>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4528926" y="2774961"/>
              <a:ext cx="85755" cy="85726"/>
            </a:xfrm>
            <a:prstGeom prst="ellips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Arial" panose="020B0604020202020204" pitchFamily="3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5pPr>
            </a:lstStyle>
            <a:p>
              <a:pPr lvl="0" algn="ctr" eaLnBrk="1" hangingPunct="1"/>
              <a:endParaRPr dirty="0">
                <a:solidFill>
                  <a:srgbClr val="FFFFFF"/>
                </a:solidFill>
                <a:latin typeface="Calibri" panose="020F0502020204030204" charset="0"/>
                <a:ea typeface="方正静蕾简体" panose="02000000000000000000" pitchFamily="2" charset="-122"/>
              </a:endParaRPr>
            </a:p>
          </p:txBody>
        </p:sp>
      </p:grpSp>
      <p:grpSp>
        <p:nvGrpSpPr>
          <p:cNvPr id="8" name="Group 99"/>
          <p:cNvGrpSpPr/>
          <p:nvPr/>
        </p:nvGrpSpPr>
        <p:grpSpPr>
          <a:xfrm>
            <a:off x="1826254" y="2291080"/>
            <a:ext cx="758230" cy="104775"/>
            <a:chOff x="3993750" y="1708160"/>
            <a:chExt cx="620931" cy="85726"/>
          </a:xfrm>
        </p:grpSpPr>
        <p:cxnSp>
          <p:nvCxnSpPr>
            <p:cNvPr id="2" name="Straight Connector 45"/>
            <p:cNvCxnSpPr>
              <a:cxnSpLocks/>
              <a:endCxn id="53" idx="6"/>
            </p:cNvCxnSpPr>
            <p:nvPr/>
          </p:nvCxnSpPr>
          <p:spPr>
            <a:xfrm>
              <a:off x="3993750" y="1746260"/>
              <a:ext cx="620931" cy="4764"/>
            </a:xfrm>
            <a:prstGeom prst="line">
              <a:avLst/>
            </a:prstGeom>
            <a:ln w="12700">
              <a:solidFill>
                <a:srgbClr val="20A18A"/>
              </a:solidFill>
              <a:prstDash val="sysDot"/>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528926" y="1708160"/>
              <a:ext cx="85755" cy="85726"/>
            </a:xfrm>
            <a:prstGeom prst="ellips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Arial" panose="020B0604020202020204" pitchFamily="3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5pPr>
            </a:lstStyle>
            <a:p>
              <a:pPr lvl="0" algn="ctr" eaLnBrk="1" hangingPunct="1"/>
              <a:endParaRPr dirty="0">
                <a:solidFill>
                  <a:srgbClr val="FFFFFF"/>
                </a:solidFill>
                <a:latin typeface="Calibri" panose="020F0502020204030204" charset="0"/>
                <a:ea typeface="方正静蕾简体" panose="02000000000000000000" pitchFamily="2" charset="-122"/>
              </a:endParaRPr>
            </a:p>
          </p:txBody>
        </p:sp>
      </p:grpSp>
      <p:grpSp>
        <p:nvGrpSpPr>
          <p:cNvPr id="10" name="Group 101"/>
          <p:cNvGrpSpPr/>
          <p:nvPr/>
        </p:nvGrpSpPr>
        <p:grpSpPr>
          <a:xfrm>
            <a:off x="1826254" y="4989830"/>
            <a:ext cx="758230" cy="104775"/>
            <a:chOff x="3993750" y="3917960"/>
            <a:chExt cx="620931" cy="85726"/>
          </a:xfrm>
        </p:grpSpPr>
        <p:cxnSp>
          <p:nvCxnSpPr>
            <p:cNvPr id="51" name="Straight Connector 50"/>
            <p:cNvCxnSpPr>
              <a:cxnSpLocks/>
              <a:endCxn id="54" idx="6"/>
            </p:cNvCxnSpPr>
            <p:nvPr/>
          </p:nvCxnSpPr>
          <p:spPr>
            <a:xfrm flipV="1">
              <a:off x="3993750" y="3960823"/>
              <a:ext cx="620931" cy="1"/>
            </a:xfrm>
            <a:prstGeom prst="line">
              <a:avLst/>
            </a:prstGeom>
            <a:ln w="12700">
              <a:solidFill>
                <a:srgbClr val="20A18A"/>
              </a:solidFill>
              <a:prstDash val="sysDot"/>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4528926" y="3917960"/>
              <a:ext cx="85755" cy="85726"/>
            </a:xfrm>
            <a:prstGeom prst="ellips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Arial" panose="020B0604020202020204" pitchFamily="34" charset="0"/>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defRPr>
              </a:lvl5pPr>
            </a:lstStyle>
            <a:p>
              <a:pPr lvl="0" algn="ctr" eaLnBrk="1" hangingPunct="1"/>
              <a:endParaRPr dirty="0">
                <a:solidFill>
                  <a:srgbClr val="FFFFFF"/>
                </a:solidFill>
                <a:latin typeface="Calibri" panose="020F0502020204030204" charset="0"/>
                <a:ea typeface="方正静蕾简体" panose="02000000000000000000" pitchFamily="2" charset="-122"/>
              </a:endParaRPr>
            </a:p>
          </p:txBody>
        </p:sp>
      </p:grpSp>
      <p:sp>
        <p:nvSpPr>
          <p:cNvPr id="28" name="文本框 27">
            <a:extLst>
              <a:ext uri="{FF2B5EF4-FFF2-40B4-BE49-F238E27FC236}">
                <a16:creationId xmlns:a16="http://schemas.microsoft.com/office/drawing/2014/main" xmlns="" id="{92F81883-0008-4BF0-9581-664F55E41E1E}"/>
              </a:ext>
            </a:extLst>
          </p:cNvPr>
          <p:cNvSpPr txBox="1"/>
          <p:nvPr/>
        </p:nvSpPr>
        <p:spPr>
          <a:xfrm>
            <a:off x="5792961" y="1890505"/>
            <a:ext cx="5357637" cy="415498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rPr>
              <a:t>Weifang has a long history. As early as more than 6,000 years ago, there were people who settled down and created the Culture of Eastern Barbarians here.there are many historical celebrities as well as lots of historical events in Weifang.Yan Ying, Jia Sixie, Fan Zhongyan, Li Qingzhao have lived here, Zang Kejia, Mo Yan also for our Weifang endorsement.</a:t>
            </a:r>
          </a:p>
          <a:p>
            <a:endParaRPr lang="zh-CN" altLang="en-US" sz="2400" dirty="0">
              <a:latin typeface="华文新魏" panose="02010800040101010101" pitchFamily="2" charset="-122"/>
              <a:ea typeface="华文新魏" panose="02010800040101010101" pitchFamily="2" charset="-122"/>
            </a:endParaRPr>
          </a:p>
        </p:txBody>
      </p:sp>
      <p:pic>
        <p:nvPicPr>
          <p:cNvPr id="67" name="图片 66" descr="03a5e4142de1a98a2d679f23bf8c255dc2e8e7d519525b-8zjHYb">
            <a:extLst>
              <a:ext uri="{FF2B5EF4-FFF2-40B4-BE49-F238E27FC236}">
                <a16:creationId xmlns:a16="http://schemas.microsoft.com/office/drawing/2014/main" xmlns="" id="{E1574199-1640-45AA-B3B0-4407DA51CF56}"/>
              </a:ext>
            </a:extLst>
          </p:cNvPr>
          <p:cNvPicPr>
            <a:picLocks noChangeAspect="1"/>
          </p:cNvPicPr>
          <p:nvPr/>
        </p:nvPicPr>
        <p:blipFill>
          <a:blip r:embed="rId3"/>
          <a:stretch>
            <a:fillRect/>
          </a:stretch>
        </p:blipFill>
        <p:spPr>
          <a:xfrm>
            <a:off x="485035" y="1388129"/>
            <a:ext cx="1332046" cy="1608139"/>
          </a:xfrm>
          <a:prstGeom prst="roundRect">
            <a:avLst>
              <a:gd name="adj" fmla="val 7768"/>
            </a:avLst>
          </a:prstGeom>
        </p:spPr>
      </p:pic>
      <p:pic>
        <p:nvPicPr>
          <p:cNvPr id="68" name="图片 67" descr="7853ee193e412b2d6f5dced36ad755810f0c029b82aa0-puaqm0">
            <a:extLst>
              <a:ext uri="{FF2B5EF4-FFF2-40B4-BE49-F238E27FC236}">
                <a16:creationId xmlns:a16="http://schemas.microsoft.com/office/drawing/2014/main" xmlns="" id="{6BF03983-6F8D-441F-9B88-36CDFD49FD56}"/>
              </a:ext>
            </a:extLst>
          </p:cNvPr>
          <p:cNvPicPr>
            <a:picLocks noChangeAspect="1"/>
          </p:cNvPicPr>
          <p:nvPr/>
        </p:nvPicPr>
        <p:blipFill>
          <a:blip r:embed="rId4">
            <a:clrChange>
              <a:clrFrom>
                <a:srgbClr val="F0F6F6"/>
              </a:clrFrom>
              <a:clrTo>
                <a:srgbClr val="F0F6F6">
                  <a:alpha val="0"/>
                </a:srgbClr>
              </a:clrTo>
            </a:clrChange>
          </a:blip>
          <a:stretch>
            <a:fillRect/>
          </a:stretch>
        </p:blipFill>
        <p:spPr>
          <a:xfrm>
            <a:off x="146229" y="4155468"/>
            <a:ext cx="1858967" cy="1773501"/>
          </a:xfrm>
          <a:prstGeom prst="rect">
            <a:avLst/>
          </a:prstGeom>
        </p:spPr>
      </p:pic>
      <p:pic>
        <p:nvPicPr>
          <p:cNvPr id="69" name="图片 68" descr="007HOdNuly1gtifqyr0usj60u01pdqgp02">
            <a:extLst>
              <a:ext uri="{FF2B5EF4-FFF2-40B4-BE49-F238E27FC236}">
                <a16:creationId xmlns:a16="http://schemas.microsoft.com/office/drawing/2014/main" xmlns="" id="{30C0DB1C-2717-4DC9-B756-D86CBD2B801E}"/>
              </a:ext>
            </a:extLst>
          </p:cNvPr>
          <p:cNvPicPr>
            <a:picLocks noChangeAspect="1"/>
          </p:cNvPicPr>
          <p:nvPr/>
        </p:nvPicPr>
        <p:blipFill>
          <a:blip r:embed="rId5"/>
          <a:stretch>
            <a:fillRect/>
          </a:stretch>
        </p:blipFill>
        <p:spPr>
          <a:xfrm>
            <a:off x="3237996" y="1692431"/>
            <a:ext cx="2011519" cy="4114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4000"/>
                                        <p:tgtEl>
                                          <p:spTgt spid="9"/>
                                        </p:tgtEl>
                                      </p:cBhvr>
                                    </p:animEffect>
                                  </p:childTnLst>
                                </p:cTn>
                              </p:par>
                              <p:par>
                                <p:cTn id="18" presetID="22" presetClass="entr" presetSubtype="2"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1000"/>
                                        <p:tgtEl>
                                          <p:spTgt spid="8"/>
                                        </p:tgtEl>
                                      </p:cBhvr>
                                    </p:animEffect>
                                  </p:childTnLst>
                                </p:cTn>
                              </p:par>
                              <p:par>
                                <p:cTn id="21" presetID="22" presetClass="entr" presetSubtype="8"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000"/>
                                        <p:tgtEl>
                                          <p:spTgt spid="7"/>
                                        </p:tgtEl>
                                      </p:cBhvr>
                                    </p:animEffect>
                                  </p:childTnLst>
                                </p:cTn>
                              </p:par>
                              <p:par>
                                <p:cTn id="24" presetID="22" presetClass="entr" presetSubtype="2" fill="hold" nodeType="withEffect">
                                  <p:stCondLst>
                                    <p:cond delay="300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1000"/>
                                        <p:tgtEl>
                                          <p:spTgt spid="10"/>
                                        </p:tgtEl>
                                      </p:cBhvr>
                                    </p:animEffect>
                                  </p:childTnLst>
                                </p:cTn>
                              </p:par>
                              <p:par>
                                <p:cTn id="27" presetID="22" presetClass="entr" presetSubtype="2" fill="hold" nodeType="withEffect">
                                  <p:stCondLst>
                                    <p:cond delay="2000"/>
                                  </p:stCondLst>
                                  <p:childTnLst>
                                    <p:set>
                                      <p:cBhvr>
                                        <p:cTn id="28" dur="1" fill="hold">
                                          <p:stCondLst>
                                            <p:cond delay="0"/>
                                          </p:stCondLst>
                                        </p:cTn>
                                        <p:tgtEl>
                                          <p:spTgt spid="67"/>
                                        </p:tgtEl>
                                        <p:attrNameLst>
                                          <p:attrName>style.visibility</p:attrName>
                                        </p:attrNameLst>
                                      </p:cBhvr>
                                      <p:to>
                                        <p:strVal val="visible"/>
                                      </p:to>
                                    </p:set>
                                    <p:animEffect transition="in" filter="wipe(right)">
                                      <p:cBhvr>
                                        <p:cTn id="29" dur="1000"/>
                                        <p:tgtEl>
                                          <p:spTgt spid="67"/>
                                        </p:tgtEl>
                                      </p:cBhvr>
                                    </p:animEffect>
                                  </p:childTnLst>
                                </p:cTn>
                              </p:par>
                              <p:par>
                                <p:cTn id="30" presetID="22" presetClass="entr" presetSubtype="8" fill="hold" nodeType="withEffect">
                                  <p:stCondLst>
                                    <p:cond delay="300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1000"/>
                                        <p:tgtEl>
                                          <p:spTgt spid="69"/>
                                        </p:tgtEl>
                                      </p:cBhvr>
                                    </p:animEffect>
                                  </p:childTnLst>
                                </p:cTn>
                              </p:par>
                              <p:par>
                                <p:cTn id="33" presetID="22" presetClass="entr" presetSubtype="2" fill="hold" nodeType="withEffect">
                                  <p:stCondLst>
                                    <p:cond delay="4000"/>
                                  </p:stCondLst>
                                  <p:childTnLst>
                                    <p:set>
                                      <p:cBhvr>
                                        <p:cTn id="34" dur="1" fill="hold">
                                          <p:stCondLst>
                                            <p:cond delay="0"/>
                                          </p:stCondLst>
                                        </p:cTn>
                                        <p:tgtEl>
                                          <p:spTgt spid="68"/>
                                        </p:tgtEl>
                                        <p:attrNameLst>
                                          <p:attrName>style.visibility</p:attrName>
                                        </p:attrNameLst>
                                      </p:cBhvr>
                                      <p:to>
                                        <p:strVal val="visible"/>
                                      </p:to>
                                    </p:set>
                                    <p:animEffect transition="in" filter="wipe(right)">
                                      <p:cBhvr>
                                        <p:cTn id="35" dur="1000"/>
                                        <p:tgtEl>
                                          <p:spTgt spid="68"/>
                                        </p:tgtEl>
                                      </p:cBhvr>
                                    </p:animEffect>
                                  </p:childTnLst>
                                </p:cTn>
                              </p:par>
                            </p:childTnLst>
                          </p:cTn>
                        </p:par>
                        <p:par>
                          <p:cTn id="36" fill="hold">
                            <p:stCondLst>
                              <p:cond delay="6000"/>
                            </p:stCondLst>
                            <p:childTnLst>
                              <p:par>
                                <p:cTn id="37" presetID="6" presetClass="entr" presetSubtype="16"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circle(in)">
                                      <p:cBhvr>
                                        <p:cTn id="3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25" y="392729"/>
            <a:ext cx="3248660" cy="603923"/>
            <a:chOff x="-35" y="638"/>
            <a:chExt cx="5116" cy="786"/>
          </a:xfrm>
        </p:grpSpPr>
        <p:sp>
          <p:nvSpPr>
            <p:cNvPr id="23" name="矩形 22"/>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24" name="等腰三角形 23"/>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25" name="矩形 24"/>
          <p:cNvSpPr/>
          <p:nvPr/>
        </p:nvSpPr>
        <p:spPr>
          <a:xfrm>
            <a:off x="204470" y="500380"/>
            <a:ext cx="2475865" cy="3886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82E6D2"/>
                </a:solidFill>
                <a:latin typeface="Ink Free" panose="03080402000500000000" pitchFamily="66" charset="0"/>
                <a:ea typeface="方正静蕾简体" panose="02000000000000000000" pitchFamily="2" charset="-122"/>
              </a:rPr>
              <a:t>Culture</a:t>
            </a:r>
          </a:p>
        </p:txBody>
      </p:sp>
      <p:sp>
        <p:nvSpPr>
          <p:cNvPr id="40" name="文本框 39">
            <a:extLst>
              <a:ext uri="{FF2B5EF4-FFF2-40B4-BE49-F238E27FC236}">
                <a16:creationId xmlns:a16="http://schemas.microsoft.com/office/drawing/2014/main" xmlns="" id="{DE71AB2C-7101-4582-9640-7E5ACBB48B45}"/>
              </a:ext>
            </a:extLst>
          </p:cNvPr>
          <p:cNvSpPr txBox="1"/>
          <p:nvPr/>
        </p:nvSpPr>
        <p:spPr>
          <a:xfrm>
            <a:off x="6452338" y="2374632"/>
            <a:ext cx="4742747" cy="3785652"/>
          </a:xfrm>
          <a:prstGeom prst="rect">
            <a:avLst/>
          </a:prstGeom>
          <a:noFill/>
        </p:spPr>
        <p:txBody>
          <a:bodyPr wrap="square" rtlCol="0">
            <a:spAutoFit/>
          </a:bodyPr>
          <a:lstStyle/>
          <a:p>
            <a:pPr algn="just"/>
            <a:r>
              <a:rPr lang="zh-CN" altLang="en-US" sz="3000" spc="-150" dirty="0">
                <a:latin typeface="汉仪青云体简" panose="00020600040101010101" pitchFamily="18" charset="-122"/>
                <a:ea typeface="汉仪青云体简" panose="00020600040101010101" pitchFamily="18" charset="-122"/>
                <a:sym typeface="+mn-ea"/>
              </a:rPr>
              <a:t>Weifang has a rich cultural heritage. Weifang is world-famous for kites and is called the kite capital because it is the birthplace of kites. At the same time, it is also the location of Yangjiabu woodcut New Year pictures, one of the three major New Year pictures.</a:t>
            </a:r>
            <a:endParaRPr lang="zh-CN" altLang="en-US" sz="3000" spc="-150" dirty="0">
              <a:latin typeface="汉仪青云体简" panose="00020600040101010101" pitchFamily="18" charset="-122"/>
              <a:ea typeface="汉仪青云体简" panose="00020600040101010101" pitchFamily="18" charset="-122"/>
            </a:endParaRPr>
          </a:p>
        </p:txBody>
      </p:sp>
      <p:pic>
        <p:nvPicPr>
          <p:cNvPr id="47" name="图片 46" descr="20120523165905_5EvnS">
            <a:extLst>
              <a:ext uri="{FF2B5EF4-FFF2-40B4-BE49-F238E27FC236}">
                <a16:creationId xmlns:a16="http://schemas.microsoft.com/office/drawing/2014/main" xmlns="" id="{3512C7F8-D0F9-4BEB-81E0-41EAC3C7D390}"/>
              </a:ext>
            </a:extLst>
          </p:cNvPr>
          <p:cNvPicPr>
            <a:picLocks noChangeAspect="1"/>
          </p:cNvPicPr>
          <p:nvPr/>
        </p:nvPicPr>
        <p:blipFill>
          <a:blip r:embed="rId3"/>
          <a:stretch>
            <a:fillRect/>
          </a:stretch>
        </p:blipFill>
        <p:spPr>
          <a:xfrm rot="20981956">
            <a:off x="1597474" y="1269071"/>
            <a:ext cx="3461253" cy="4988326"/>
          </a:xfrm>
          <a:prstGeom prst="rect">
            <a:avLst/>
          </a:prstGeom>
        </p:spPr>
      </p:pic>
      <p:pic>
        <p:nvPicPr>
          <p:cNvPr id="16" name="图片 15">
            <a:extLst>
              <a:ext uri="{FF2B5EF4-FFF2-40B4-BE49-F238E27FC236}">
                <a16:creationId xmlns:a16="http://schemas.microsoft.com/office/drawing/2014/main" xmlns="" id="{CDAB5B2B-0D2E-47FC-B25F-F0B3A8E909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07949">
            <a:off x="-2993794" y="1909135"/>
            <a:ext cx="1919577" cy="1891655"/>
          </a:xfrm>
          <a:prstGeom prst="rect">
            <a:avLst/>
          </a:prstGeom>
        </p:spPr>
      </p:pic>
      <p:pic>
        <p:nvPicPr>
          <p:cNvPr id="5" name="图片 4">
            <a:extLst>
              <a:ext uri="{FF2B5EF4-FFF2-40B4-BE49-F238E27FC236}">
                <a16:creationId xmlns:a16="http://schemas.microsoft.com/office/drawing/2014/main" xmlns="" id="{922074B4-A8FA-4276-9221-AC46C1D2BB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89974">
            <a:off x="13449320" y="1906243"/>
            <a:ext cx="1982832" cy="1945976"/>
          </a:xfrm>
          <a:prstGeom prst="rect">
            <a:avLst/>
          </a:prstGeom>
        </p:spPr>
      </p:pic>
      <p:pic>
        <p:nvPicPr>
          <p:cNvPr id="7" name="图片 6">
            <a:extLst>
              <a:ext uri="{FF2B5EF4-FFF2-40B4-BE49-F238E27FC236}">
                <a16:creationId xmlns:a16="http://schemas.microsoft.com/office/drawing/2014/main" xmlns="" id="{A3353071-01E9-4EAC-8A9E-D392CCB09F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69053">
            <a:off x="-3196988" y="5715584"/>
            <a:ext cx="1992887" cy="1924429"/>
          </a:xfrm>
          <a:prstGeom prst="rect">
            <a:avLst/>
          </a:prstGeom>
        </p:spPr>
      </p:pic>
      <p:grpSp>
        <p:nvGrpSpPr>
          <p:cNvPr id="31" name="组合 30">
            <a:extLst>
              <a:ext uri="{FF2B5EF4-FFF2-40B4-BE49-F238E27FC236}">
                <a16:creationId xmlns:a16="http://schemas.microsoft.com/office/drawing/2014/main" xmlns="" id="{5F17993B-237A-4C22-92B7-91242D79F0A9}"/>
              </a:ext>
            </a:extLst>
          </p:cNvPr>
          <p:cNvGrpSpPr/>
          <p:nvPr/>
        </p:nvGrpSpPr>
        <p:grpSpPr>
          <a:xfrm>
            <a:off x="6446546" y="649749"/>
            <a:ext cx="5026398" cy="1531416"/>
            <a:chOff x="6635664" y="218990"/>
            <a:chExt cx="5026398" cy="1531416"/>
          </a:xfrm>
        </p:grpSpPr>
        <p:pic>
          <p:nvPicPr>
            <p:cNvPr id="18" name="图片 17">
              <a:extLst>
                <a:ext uri="{FF2B5EF4-FFF2-40B4-BE49-F238E27FC236}">
                  <a16:creationId xmlns:a16="http://schemas.microsoft.com/office/drawing/2014/main" xmlns="" id="{84F914E2-FE5E-4B29-B2B7-F8A302872C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0888" y="218990"/>
              <a:ext cx="1511174" cy="1483085"/>
            </a:xfrm>
            <a:prstGeom prst="rect">
              <a:avLst/>
            </a:prstGeom>
          </p:spPr>
        </p:pic>
        <p:pic>
          <p:nvPicPr>
            <p:cNvPr id="21" name="图片 20">
              <a:extLst>
                <a:ext uri="{FF2B5EF4-FFF2-40B4-BE49-F238E27FC236}">
                  <a16:creationId xmlns:a16="http://schemas.microsoft.com/office/drawing/2014/main" xmlns="" id="{FE398D9A-E355-46C6-B8D3-77D66A815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8168" y="218990"/>
              <a:ext cx="1585893" cy="1531416"/>
            </a:xfrm>
            <a:prstGeom prst="rect">
              <a:avLst/>
            </a:prstGeom>
          </p:spPr>
        </p:pic>
        <p:pic>
          <p:nvPicPr>
            <p:cNvPr id="28" name="图片 27">
              <a:extLst>
                <a:ext uri="{FF2B5EF4-FFF2-40B4-BE49-F238E27FC236}">
                  <a16:creationId xmlns:a16="http://schemas.microsoft.com/office/drawing/2014/main" xmlns="" id="{9A347D5C-AC32-40B4-8A4D-713E4CED2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64" y="246476"/>
              <a:ext cx="1493225" cy="139617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000"/>
                            </p:stCondLst>
                            <p:childTnLst>
                              <p:par>
                                <p:cTn id="15" presetID="8" presetClass="entr" presetSubtype="32"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amond(out)">
                                      <p:cBhvr>
                                        <p:cTn id="17" dur="2000"/>
                                        <p:tgtEl>
                                          <p:spTgt spid="47"/>
                                        </p:tgtEl>
                                      </p:cBhvr>
                                    </p:animEffect>
                                  </p:childTnLst>
                                </p:cTn>
                              </p:par>
                            </p:childTnLst>
                          </p:cTn>
                        </p:par>
                        <p:par>
                          <p:cTn id="18" fill="hold">
                            <p:stCondLst>
                              <p:cond delay="3000"/>
                            </p:stCondLst>
                            <p:childTnLst>
                              <p:par>
                                <p:cTn id="19" presetID="42" presetClass="entr" presetSubtype="0" fill="hold" grpId="0" nodeType="after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animEffect transition="in" filter="fade">
                                      <p:cBhvr>
                                        <p:cTn id="21" dur="1000"/>
                                        <p:tgtEl>
                                          <p:spTgt spid="40">
                                            <p:txEl>
                                              <p:pRg st="0" end="0"/>
                                            </p:txEl>
                                          </p:spTgt>
                                        </p:tgtEl>
                                      </p:cBhvr>
                                    </p:animEffect>
                                    <p:anim calcmode="lin" valueType="num">
                                      <p:cBhvr>
                                        <p:cTn id="22"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0" presetClass="path" presetSubtype="0" accel="50000" decel="50000" fill="hold" nodeType="afterEffect">
                                  <p:stCondLst>
                                    <p:cond delay="0"/>
                                  </p:stCondLst>
                                  <p:childTnLst>
                                    <p:animMotion origin="layout" path="M 0.00716 -0.00787 L 0.00716 -0.00787 C 0.02644 0.01274 0.0336 0.025 0.05196 0.03473 C 0.05821 0.0382 0.06459 0.04167 0.0711 0.04329 C 0.08321 0.0463 0.10782 0.04908 0.10782 0.04908 L 0.16042 0.04607 C 0.17539 0.04491 0.18998 0.04213 0.20495 0.04051 C 0.21459 0.03936 0.22409 0.03889 0.23373 0.0375 C 0.25769 0.03426 0.25912 0.03357 0.27683 0.02917 C 0.31068 0.00903 0.28164 0.02871 0.31511 -0.00208 C 0.33698 -0.02222 0.35313 -0.02754 0.37409 -0.05879 L 0.41407 -0.11828 C 0.42045 -0.12777 0.42618 -0.13889 0.43321 -0.14676 C 0.43907 -0.15347 0.44506 -0.15972 0.45078 -0.16666 C 0.45508 -0.17199 0.45912 -0.17824 0.46354 -0.18356 C 0.47292 -0.19514 0.48828 -0.2118 0.49857 -0.2206 C 0.51068 -0.23055 0.52201 -0.24676 0.53529 -0.24884 L 0.55287 -0.25162 C 0.56563 -0.24976 0.57852 -0.2493 0.59115 -0.24606 C 0.59714 -0.24444 0.603 -0.24097 0.60873 -0.2375 C 0.61511 -0.23379 0.63269 -0.22014 0.63907 -0.21481 C 0.64545 -0.20949 0.6517 -0.20277 0.65821 -0.19791 C 0.66394 -0.19351 0.67019 -0.1912 0.67578 -0.18657 C 0.68138 -0.18171 0.68633 -0.17476 0.69167 -0.16944 C 0.70378 -0.15764 0.71563 -0.1449 0.72839 -0.13541 C 0.74974 -0.11967 0.76771 -0.10787 0.7875 -0.08148 C 0.79388 -0.07291 0.79974 -0.06342 0.80664 -0.05601 C 0.81211 -0.05 0.81849 -0.04699 0.82422 -0.04189 C 0.83073 -0.03564 0.83659 -0.02754 0.84336 -0.02199 C 0.84792 -0.01805 0.85287 -0.01597 0.85769 -0.01342 C 0.86354 -0.01041 0.88568 -0.00069 0.89284 0.0007 C 0.90547 0.00348 0.93112 0.00649 0.93112 0.00649 C 0.96094 0.00463 0.99076 0.00394 1.02045 0.0007 C 1.02539 0.00024 1.03008 -0.00324 1.03477 -0.00486 C 1.04011 -0.00694 1.04558 -0.00787 1.05078 -0.01064 C 1.07227 -0.02222 1.10443 -0.05301 1.1194 -0.07014 C 1.12683 -0.0787 1.13451 -0.08657 1.1418 -0.0956 C 1.15495 -0.11226 1.19519 -0.16851 1.21354 -0.18657 C 1.29922 -0.27014 1.20456 -0.1618 1.27422 -0.24884 C 1.27982 -0.25601 1.28607 -0.2618 1.2918 -0.26875 C 1.29831 -0.27685 1.30417 -0.28657 1.31094 -0.29421 C 1.32383 -0.30879 1.32123 -0.30833 1.32852 -0.30833 L 1.32852 -0.30833 " pathEditMode="relative" ptsTypes="AAAAAAAAAAAAAAAAAAAAAAAAAAAAAAAAAAAAAAAAAAA">
                                      <p:cBhvr>
                                        <p:cTn id="26" dur="7000" fill="hold"/>
                                        <p:tgtEl>
                                          <p:spTgt spid="16"/>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00039 0.88148 L -0.00039 0.88194 C -0.00248 0.8743 -0.02083 0.81597 -0.02434 0.78935 C -0.03033 0.74305 -0.03502 0.69514 -0.04036 0.64815 C -0.04245 0.6294 -0.04506 0.61227 -0.04675 0.59305 C -0.04779 0.58078 -0.04857 0.56805 -0.04986 0.55625 C -0.05182 0.53912 -0.05442 0.52361 -0.05624 0.50717 C -0.05886 0.48495 -0.06419 0.4243 -0.06589 0.40324 C -0.06654 0.39421 -0.06589 0.38356 -0.06745 0.37847 C -0.06902 0.37245 -0.07174 0.37384 -0.07382 0.37222 C -0.08763 0.37384 -0.10157 0.37523 -0.11537 0.37847 C -0.12657 0.38055 -0.13764 0.38657 -0.14883 0.39051 C -0.15573 0.39282 -0.16264 0.39421 -0.16967 0.39629 C -0.17995 0.40347 -0.18178 0.40486 -0.19349 0.40879 C -0.20157 0.41111 -0.20951 0.41296 -0.21745 0.41481 L -0.23659 0.42731 C -0.25014 0.43565 -0.24844 0.43194 -0.26381 0.4456 C -0.26758 0.44884 -0.2711 0.45486 -0.27487 0.4581 C -0.27787 0.45995 -0.29987 0.46921 -0.30209 0.47014 C -0.32748 0.48148 -0.30443 0.47384 -0.34519 0.48264 C -0.36329 0.48009 -0.38139 0.48125 -0.39935 0.47662 C -0.4043 0.47523 -0.40899 0.46921 -0.41381 0.46412 C -0.41862 0.45926 -0.42344 0.45324 -0.42813 0.4456 C -0.43073 0.44143 -0.43347 0.43796 -0.43607 0.43356 C -0.44402 0.41921 -0.44974 0.40787 -0.45691 0.39051 C -0.46172 0.37847 -0.46758 0.37083 -0.47123 0.35393 C -0.47592 0.33148 -0.48295 0.29467 -0.48881 0.27963 C -0.50196 0.24629 -0.50014 0.25532 -0.51264 0.19467 C -0.51836 0.16736 -0.52253 0.13495 -0.52865 0.10856 C -0.53295 0.09074 -0.53737 0.07245 -0.54141 0.0537 C -0.54532 0.03541 -0.54844 0.01528 -0.55261 -0.00162 C -0.55704 -0.01968 -0.56237 -0.03334 -0.56693 -0.05023 C -0.57487 -0.08102 -0.58542 -0.13704 -0.58933 -0.17269 C -0.59297 -0.20718 -0.5961 -0.24352 -0.60053 -0.27732 C -0.60209 -0.28912 -0.60417 -0.30047 -0.60521 -0.31343 C -0.60834 -0.34977 -0.60977 -0.3875 -0.61329 -0.42385 C -0.61537 -0.4463 -0.61771 -0.46829 -0.61967 -0.49121 C -0.62097 -0.50695 -0.62188 -0.52385 -0.62279 -0.54051 C -0.62357 -0.55347 -0.62487 -0.59283 -0.62605 -0.60787 C -0.62683 -0.61852 -0.62813 -0.62824 -0.62917 -0.63843 C -0.63347 -0.72107 -0.62696 -0.61922 -0.63555 -0.69352 C -0.63672 -0.70324 -0.63646 -0.71389 -0.63711 -0.72408 C -0.63764 -0.73079 -0.63829 -0.73681 -0.63881 -0.74213 C -0.63933 -0.75093 -0.6392 -0.76019 -0.64037 -0.7669 C -0.64258 -0.78079 -0.64766 -0.79537 -0.65157 -0.80417 C -0.67618 -0.85972 -0.66576 -0.84885 -0.68503 -0.8588 C -0.68724 -0.86204 -0.69415 -0.87222 -0.69623 -0.87222 C -0.70691 -0.87222 -0.71745 -0.86736 -0.72813 -0.86505 C -0.73073 -0.8632 -0.73386 -0.86435 -0.73607 -0.8588 C -0.73842 -0.85347 -0.7392 -0.84236 -0.74089 -0.83472 C -0.74232 -0.82801 -0.74402 -0.82222 -0.74571 -0.81621 C -0.74961 -0.74144 -0.74402 -0.84144 -0.75365 -0.71227 C -0.75469 -0.69746 -0.75534 -0.68287 -0.75691 -0.66875 C -0.76068 -0.63125 -0.76355 -0.59121 -0.76967 -0.5581 C -0.77566 -0.52662 -0.78542 -0.47616 -0.78881 -0.4419 C -0.8 -0.32685 -0.78646 -0.46019 -0.79987 -0.34422 C -0.80222 -0.32385 -0.80378 -0.30255 -0.80625 -0.2831 C -0.80964 -0.25764 -0.81407 -0.23449 -0.81745 -0.20996 C -0.81941 -0.1956 -0.82058 -0.18056 -0.82227 -0.16667 C -0.83047 -0.1 -0.8293 -0.10903 -0.83659 -0.0625 C -0.8392 -0.01366 -0.83646 -0.04861 -0.84297 -0.00162 C -0.84584 0.01828 -0.85105 0.05972 -0.85105 0.05995 C -0.8543 0.11065 -0.84948 0.05903 -0.85899 0.10254 C -0.87201 0.16273 -0.8474 0.07662 -0.86381 0.13958 C -0.86615 0.14861 -0.86928 0.15463 -0.87175 0.16435 C -0.8836 0.20926 -0.87006 0.17199 -0.88125 0.2 C -0.88412 0.23217 -0.88099 0.20833 -0.88933 0.23727 C -0.89258 0.24884 -0.89506 0.26389 -0.89883 0.27384 C -0.90053 0.27754 -0.90209 0.28194 -0.90365 0.28657 C -0.91029 0.30532 -0.91042 0.30926 -0.91641 0.32291 C -0.92006 0.33148 -0.9237 0.34028 -0.92761 0.34768 C -0.92904 0.35046 -0.93086 0.35046 -0.93243 0.35393 C -0.93672 0.36296 -0.9405 0.37731 -0.94519 0.38449 C -0.9573 0.40324 -0.96094 0.40717 -0.97553 0.43958 C -0.97943 0.44861 -0.98243 0.46319 -0.98659 0.47014 C -0.99428 0.4831 -1.00261 0.49097 -1.01055 0.50115 C -1.01589 0.50787 -1.0211 0.51458 -1.02657 0.51875 C -1.0323 0.52384 -1.03829 0.52754 -1.04402 0.53148 L -1.11433 0.52546 L -1.21316 0.51296 C -1.21784 0.50926 -1.22266 0.50416 -1.22696 0.50115 C -1.23751 0.49375 -1.24896 0.49328 -1.25938 0.48264 L -1.2961 0.4456 C -1.29818 0.44352 -1.30053 0.44352 -1.30248 0.43958 C -1.31342 0.41898 -1.30665 0.42986 -1.32318 0.40879 C -1.32748 0.40347 -1.33047 0.40023 -1.33438 0.39051 C -1.34441 0.36481 -1.33868 0.36597 -1.34402 0.36597 L -1.34402 0.36666 " pathEditMode="relative" rAng="0" ptsTypes="AAAAAAAAAAAAAAAAAAAAAAAAAAAAAAAAAAAAAAAAAAAAAAAAAAAAAAAAAAAAAAAAAAAAAAAAAAAAAAAAAAAAAAAA">
                                      <p:cBhvr>
                                        <p:cTn id="28" dur="7000" fill="hold"/>
                                        <p:tgtEl>
                                          <p:spTgt spid="5"/>
                                        </p:tgtEl>
                                        <p:attrNameLst>
                                          <p:attrName>ppt_x</p:attrName>
                                          <p:attrName>ppt_y</p:attrName>
                                        </p:attrNameLst>
                                      </p:cBhvr>
                                      <p:rCtr x="-67188" y="-87662"/>
                                    </p:animMotion>
                                  </p:childTnLst>
                                </p:cTn>
                              </p:par>
                              <p:par>
                                <p:cTn id="29" presetID="0" presetClass="path" presetSubtype="0" accel="50000" decel="50000" fill="hold" nodeType="withEffect">
                                  <p:stCondLst>
                                    <p:cond delay="2000"/>
                                  </p:stCondLst>
                                  <p:childTnLst>
                                    <p:animMotion origin="layout" path="M 0.00807 0.02199 L 0.00807 0.02199 C 0.01719 0.02662 0.02604 0.03287 0.03529 0.03611 C 0.05248 0.04213 0.09128 0.03681 0.10234 0.03611 L 0.11979 0.03056 C 0.12787 0.02778 0.13568 0.02315 0.14375 0.02199 L 0.16133 0.01921 C 0.16615 0.0162 0.17083 0.01296 0.17565 0.01065 C 0.18737 0.00486 0.19102 0.00463 0.20274 0.00208 C 0.21563 -0.00717 0.22357 -0.01412 0.23776 -0.01782 C 0.25417 -0.02176 0.27083 -0.02292 0.28724 -0.02639 L 0.30169 -0.02917 C 0.30807 -0.0338 0.31432 -0.03889 0.32083 -0.04329 C 0.32708 -0.04745 0.33399 -0.04907 0.33998 -0.05463 C 0.35274 -0.0662 0.36341 -0.08495 0.37669 -0.09444 C 0.40573 -0.11505 0.37982 -0.09514 0.41498 -0.12847 C 0.42331 -0.13634 0.43229 -0.14259 0.4405 -0.15116 C 0.47487 -0.18634 0.46302 -0.18403 0.50274 -0.21643 C 0.52839 -0.23727 0.54974 -0.2456 0.57617 -0.2618 C 0.58307 -0.26597 0.58985 -0.27153 0.59688 -0.27592 C 0.6168 -0.28819 0.61667 -0.28495 0.63516 -0.29861 C 0.67123 -0.32523 0.64076 -0.30579 0.67982 -0.33842 C 0.68867 -0.3456 0.69831 -0.35 0.70703 -0.3581 C 0.71445 -0.36528 0.7207 -0.37546 0.72774 -0.3838 C 0.75703 -0.41759 0.73008 -0.38287 0.76758 -0.42338 C 0.80456 -0.46319 0.77175 -0.43588 0.81237 -0.47454 C 0.83386 -0.49514 0.85599 -0.51412 0.87774 -0.53403 C 0.89219 -0.54722 0.90742 -0.55764 0.92083 -0.57384 L 0.97982 -0.64467 C 0.98841 -0.65509 0.99792 -0.66319 1.00547 -0.67592 C 1.01875 -0.69861 1.03099 -0.72338 1.04531 -0.74398 C 1.05378 -0.75625 1.06263 -0.76782 1.07083 -0.78079 C 1.07865 -0.79352 1.08516 -0.80833 1.09323 -0.8206 C 1.12748 -0.87315 1.10768 -0.8294 1.14102 -0.88866 C 1.16719 -0.93518 1.18034 -0.96481 1.20326 -1.00764 C 1.2181 -1.03518 1.23112 -1.06643 1.24792 -1.08981 C 1.30378 -1.16736 1.35703 -1.25162 1.4155 -1.32245 L 1.45547 -1.37083 L 1.46029 -1.34792 " pathEditMode="relative" ptsTypes="AAAAAAAAAAAAAAAAAAAAAAAAAAAAAAAAAAAAAAA">
                                      <p:cBhvr>
                                        <p:cTn id="30" dur="7000" fill="hold"/>
                                        <p:tgtEl>
                                          <p:spTgt spid="7"/>
                                        </p:tgtEl>
                                        <p:attrNameLst>
                                          <p:attrName>ppt_x</p:attrName>
                                          <p:attrName>ppt_y</p:attrName>
                                        </p:attrNameLst>
                                      </p:cBhvr>
                                    </p:animMotion>
                                  </p:childTnLst>
                                </p:cTn>
                              </p:par>
                              <p:par>
                                <p:cTn id="31" presetID="42" presetClass="entr" presetSubtype="0" fill="hold" nodeType="withEffect">
                                  <p:stCondLst>
                                    <p:cond delay="750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p:bldP spid="40"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2225" y="392729"/>
            <a:ext cx="3905967" cy="603923"/>
            <a:chOff x="-35" y="638"/>
            <a:chExt cx="5116" cy="786"/>
          </a:xfrm>
        </p:grpSpPr>
        <p:sp>
          <p:nvSpPr>
            <p:cNvPr id="23" name="矩形 22"/>
            <p:cNvSpPr/>
            <p:nvPr/>
          </p:nvSpPr>
          <p:spPr>
            <a:xfrm>
              <a:off x="-35" y="638"/>
              <a:ext cx="4613" cy="787"/>
            </a:xfrm>
            <a:prstGeom prst="rect">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sp>
          <p:nvSpPr>
            <p:cNvPr id="24" name="等腰三角形 23"/>
            <p:cNvSpPr/>
            <p:nvPr/>
          </p:nvSpPr>
          <p:spPr>
            <a:xfrm rot="5400000">
              <a:off x="4436" y="779"/>
              <a:ext cx="787" cy="504"/>
            </a:xfrm>
            <a:prstGeom prst="triangle">
              <a:avLst/>
            </a:prstGeom>
            <a:solidFill>
              <a:srgbClr val="2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静蕾简体" panose="02000000000000000000" pitchFamily="2" charset="-122"/>
              </a:endParaRPr>
            </a:p>
          </p:txBody>
        </p:sp>
      </p:grpSp>
      <p:sp>
        <p:nvSpPr>
          <p:cNvPr id="25" name="矩形 24"/>
          <p:cNvSpPr/>
          <p:nvPr/>
        </p:nvSpPr>
        <p:spPr>
          <a:xfrm>
            <a:off x="204470" y="500380"/>
            <a:ext cx="3433465" cy="34519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82E6D2"/>
                </a:solidFill>
                <a:latin typeface="Ink Free" panose="03080402000500000000" pitchFamily="66" charset="0"/>
                <a:ea typeface="方正静蕾简体" panose="02000000000000000000" pitchFamily="2" charset="-122"/>
                <a:sym typeface="+mn-ea"/>
              </a:rPr>
              <a:t>Natural</a:t>
            </a:r>
            <a:r>
              <a:rPr lang="en-US" altLang="zh-CN" sz="3200" b="1" dirty="0">
                <a:solidFill>
                  <a:srgbClr val="82E6D2"/>
                </a:solidFill>
                <a:latin typeface="方正静蕾简体" panose="02000000000000000000" pitchFamily="2" charset="-122"/>
                <a:ea typeface="方正静蕾简体" panose="02000000000000000000" pitchFamily="2" charset="-122"/>
                <a:sym typeface="+mn-ea"/>
              </a:rPr>
              <a:t> </a:t>
            </a:r>
            <a:r>
              <a:rPr lang="en-US" altLang="zh-CN" sz="3200" b="1" dirty="0">
                <a:solidFill>
                  <a:srgbClr val="82E6D2"/>
                </a:solidFill>
                <a:latin typeface="Ink Free" panose="03080402000500000000" pitchFamily="66" charset="0"/>
                <a:ea typeface="方正静蕾简体" panose="02000000000000000000" pitchFamily="2" charset="-122"/>
                <a:sym typeface="+mn-ea"/>
              </a:rPr>
              <a:t>scenery</a:t>
            </a:r>
            <a:endParaRPr lang="zh-CN" altLang="en-US" sz="3200" b="1" dirty="0">
              <a:solidFill>
                <a:srgbClr val="82E6D2"/>
              </a:solidFill>
              <a:latin typeface="Ink Free" panose="03080402000500000000" pitchFamily="66" charset="0"/>
              <a:ea typeface="方正静蕾简体" panose="02000000000000000000" pitchFamily="2" charset="-122"/>
              <a:sym typeface="+mn-ea"/>
            </a:endParaRPr>
          </a:p>
        </p:txBody>
      </p:sp>
      <p:sp>
        <p:nvSpPr>
          <p:cNvPr id="14357" name="Rectangle 21"/>
          <p:cNvSpPr>
            <a:spLocks noChangeArrowheads="1"/>
          </p:cNvSpPr>
          <p:nvPr/>
        </p:nvSpPr>
        <p:spPr bwMode="auto">
          <a:xfrm>
            <a:off x="615754" y="1693932"/>
            <a:ext cx="3133110" cy="1860605"/>
          </a:xfrm>
          <a:prstGeom prst="parallelogram">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softEdge rad="152400"/>
          </a:effectLst>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14360" name="Rectangle 24"/>
          <p:cNvSpPr>
            <a:spLocks noChangeArrowheads="1"/>
          </p:cNvSpPr>
          <p:nvPr/>
        </p:nvSpPr>
        <p:spPr bwMode="auto">
          <a:xfrm>
            <a:off x="3198727" y="1694567"/>
            <a:ext cx="3478765" cy="1859337"/>
          </a:xfrm>
          <a:prstGeom prst="parallelogram">
            <a:avLst/>
          </a:prstGeom>
          <a:blipFill dpi="0" rotWithShape="1">
            <a:blip r:embed="rId4">
              <a:extLst>
                <a:ext uri="{28A0092B-C50C-407E-A947-70E740481C1C}">
                  <a14:useLocalDpi xmlns:a14="http://schemas.microsoft.com/office/drawing/2010/main" val="0"/>
                </a:ext>
              </a:extLst>
            </a:blip>
            <a:srcRect/>
            <a:stretch>
              <a:fillRect b="-7873"/>
            </a:stretch>
          </a:blipFill>
          <a:ln>
            <a:noFill/>
          </a:ln>
          <a:effectLst>
            <a:softEdge rad="152400"/>
          </a:effectLst>
        </p:spPr>
        <p:txBody>
          <a:bodyPr/>
          <a:lstStyle/>
          <a:p>
            <a:endParaRPr lang="zh-CN" altLang="en-US" dirty="0">
              <a:latin typeface="Arial" panose="020B0604020202020204" pitchFamily="34" charset="0"/>
              <a:ea typeface="方正静蕾简体" panose="02000000000000000000" pitchFamily="2" charset="-122"/>
              <a:sym typeface="Arial" panose="020B0604020202020204" pitchFamily="34" charset="0"/>
            </a:endParaRPr>
          </a:p>
        </p:txBody>
      </p:sp>
      <p:sp>
        <p:nvSpPr>
          <p:cNvPr id="14363" name="Rectangle 27"/>
          <p:cNvSpPr>
            <a:spLocks noChangeArrowheads="1"/>
          </p:cNvSpPr>
          <p:nvPr/>
        </p:nvSpPr>
        <p:spPr bwMode="auto">
          <a:xfrm>
            <a:off x="88488" y="3452938"/>
            <a:ext cx="3087370" cy="1990090"/>
          </a:xfrm>
          <a:prstGeom prst="parallelogram">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softEdge rad="152400"/>
          </a:effectLst>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14366" name="Rectangle 30"/>
          <p:cNvSpPr>
            <a:spLocks noChangeArrowheads="1"/>
          </p:cNvSpPr>
          <p:nvPr/>
        </p:nvSpPr>
        <p:spPr bwMode="auto">
          <a:xfrm>
            <a:off x="2572391" y="3529138"/>
            <a:ext cx="3651147" cy="1990090"/>
          </a:xfrm>
          <a:prstGeom prst="parallelogram">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softEdge rad="152400"/>
          </a:effectLst>
        </p:spPr>
        <p:txBody>
          <a:bodyPr/>
          <a:lstStyle/>
          <a:p>
            <a:endParaRPr lang="zh-CN" altLang="en-US">
              <a:latin typeface="Arial" panose="020B0604020202020204" pitchFamily="34" charset="0"/>
              <a:ea typeface="方正静蕾简体" panose="02000000000000000000" pitchFamily="2" charset="-122"/>
              <a:sym typeface="Arial" panose="020B0604020202020204" pitchFamily="34" charset="0"/>
            </a:endParaRPr>
          </a:p>
        </p:txBody>
      </p:sp>
      <p:sp>
        <p:nvSpPr>
          <p:cNvPr id="53" name="文本框 52">
            <a:extLst>
              <a:ext uri="{FF2B5EF4-FFF2-40B4-BE49-F238E27FC236}">
                <a16:creationId xmlns:a16="http://schemas.microsoft.com/office/drawing/2014/main" xmlns="" id="{A212732B-0B7E-4830-8ED4-AF1BF032E920}"/>
              </a:ext>
            </a:extLst>
          </p:cNvPr>
          <p:cNvSpPr txBox="1"/>
          <p:nvPr/>
        </p:nvSpPr>
        <p:spPr>
          <a:xfrm>
            <a:off x="6677492" y="819070"/>
            <a:ext cx="4973732" cy="5262979"/>
          </a:xfrm>
          <a:prstGeom prst="rect">
            <a:avLst/>
          </a:prstGeom>
          <a:noFill/>
        </p:spPr>
        <p:txBody>
          <a:bodyPr wrap="square" rtlCol="0">
            <a:spAutoFit/>
          </a:bodyPr>
          <a:lstStyle/>
          <a:p>
            <a:pPr algn="just"/>
            <a:r>
              <a:rPr lang="zh-CN" altLang="en-US" sz="2400" dirty="0">
                <a:latin typeface="华文新魏" panose="02010800040101010101" pitchFamily="2" charset="-122"/>
                <a:ea typeface="华文新魏" panose="02010800040101010101" pitchFamily="2" charset="-122"/>
              </a:rPr>
              <a:t>Weifang, with its unique geographical location surrounded by mountains and rivers, borders Bohai Laizhou Bay in the north and Taiyi Mountains in the south, with picturesque scenic spots. Yimeng Mountain, Fuyan Mountain, Bailang River Wetland Park and other places are picturesque and linger.Ferris wheel, known as the Eye of Bohai Sea, is also located in Weifang. You can take it to look at the beautiful panorama of Bailang River.</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4357"/>
                                        </p:tgtEl>
                                        <p:attrNameLst>
                                          <p:attrName>style.visibility</p:attrName>
                                        </p:attrNameLst>
                                      </p:cBhvr>
                                      <p:to>
                                        <p:strVal val="visible"/>
                                      </p:to>
                                    </p:set>
                                    <p:animEffect transition="in" filter="fade">
                                      <p:cBhvr>
                                        <p:cTn id="17" dur="1000"/>
                                        <p:tgtEl>
                                          <p:spTgt spid="14357"/>
                                        </p:tgtEl>
                                      </p:cBhvr>
                                    </p:animEffect>
                                    <p:anim calcmode="lin" valueType="num">
                                      <p:cBhvr>
                                        <p:cTn id="18" dur="1000" fill="hold"/>
                                        <p:tgtEl>
                                          <p:spTgt spid="14357"/>
                                        </p:tgtEl>
                                        <p:attrNameLst>
                                          <p:attrName>ppt_x</p:attrName>
                                        </p:attrNameLst>
                                      </p:cBhvr>
                                      <p:tavLst>
                                        <p:tav tm="0">
                                          <p:val>
                                            <p:strVal val="#ppt_x"/>
                                          </p:val>
                                        </p:tav>
                                        <p:tav tm="100000">
                                          <p:val>
                                            <p:strVal val="#ppt_x"/>
                                          </p:val>
                                        </p:tav>
                                      </p:tavLst>
                                    </p:anim>
                                    <p:anim calcmode="lin" valueType="num">
                                      <p:cBhvr>
                                        <p:cTn id="19" dur="1000" fill="hold"/>
                                        <p:tgtEl>
                                          <p:spTgt spid="1435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360"/>
                                        </p:tgtEl>
                                        <p:attrNameLst>
                                          <p:attrName>style.visibility</p:attrName>
                                        </p:attrNameLst>
                                      </p:cBhvr>
                                      <p:to>
                                        <p:strVal val="visible"/>
                                      </p:to>
                                    </p:set>
                                    <p:animEffect transition="in" filter="fade">
                                      <p:cBhvr>
                                        <p:cTn id="23" dur="1000"/>
                                        <p:tgtEl>
                                          <p:spTgt spid="14360"/>
                                        </p:tgtEl>
                                      </p:cBhvr>
                                    </p:animEffect>
                                    <p:anim calcmode="lin" valueType="num">
                                      <p:cBhvr>
                                        <p:cTn id="24" dur="1000" fill="hold"/>
                                        <p:tgtEl>
                                          <p:spTgt spid="14360"/>
                                        </p:tgtEl>
                                        <p:attrNameLst>
                                          <p:attrName>ppt_x</p:attrName>
                                        </p:attrNameLst>
                                      </p:cBhvr>
                                      <p:tavLst>
                                        <p:tav tm="0">
                                          <p:val>
                                            <p:strVal val="#ppt_x"/>
                                          </p:val>
                                        </p:tav>
                                        <p:tav tm="100000">
                                          <p:val>
                                            <p:strVal val="#ppt_x"/>
                                          </p:val>
                                        </p:tav>
                                      </p:tavLst>
                                    </p:anim>
                                    <p:anim calcmode="lin" valueType="num">
                                      <p:cBhvr>
                                        <p:cTn id="25" dur="1000" fill="hold"/>
                                        <p:tgtEl>
                                          <p:spTgt spid="1436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14363"/>
                                        </p:tgtEl>
                                        <p:attrNameLst>
                                          <p:attrName>style.visibility</p:attrName>
                                        </p:attrNameLst>
                                      </p:cBhvr>
                                      <p:to>
                                        <p:strVal val="visible"/>
                                      </p:to>
                                    </p:set>
                                    <p:animEffect transition="in" filter="fade">
                                      <p:cBhvr>
                                        <p:cTn id="29" dur="1000"/>
                                        <p:tgtEl>
                                          <p:spTgt spid="14363"/>
                                        </p:tgtEl>
                                      </p:cBhvr>
                                    </p:animEffect>
                                    <p:anim calcmode="lin" valueType="num">
                                      <p:cBhvr>
                                        <p:cTn id="30" dur="1000" fill="hold"/>
                                        <p:tgtEl>
                                          <p:spTgt spid="14363"/>
                                        </p:tgtEl>
                                        <p:attrNameLst>
                                          <p:attrName>ppt_x</p:attrName>
                                        </p:attrNameLst>
                                      </p:cBhvr>
                                      <p:tavLst>
                                        <p:tav tm="0">
                                          <p:val>
                                            <p:strVal val="#ppt_x"/>
                                          </p:val>
                                        </p:tav>
                                        <p:tav tm="100000">
                                          <p:val>
                                            <p:strVal val="#ppt_x"/>
                                          </p:val>
                                        </p:tav>
                                      </p:tavLst>
                                    </p:anim>
                                    <p:anim calcmode="lin" valueType="num">
                                      <p:cBhvr>
                                        <p:cTn id="31" dur="1000" fill="hold"/>
                                        <p:tgtEl>
                                          <p:spTgt spid="14363"/>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grpId="0" nodeType="afterEffect">
                                  <p:stCondLst>
                                    <p:cond delay="0"/>
                                  </p:stCondLst>
                                  <p:childTnLst>
                                    <p:set>
                                      <p:cBhvr>
                                        <p:cTn id="34" dur="1" fill="hold">
                                          <p:stCondLst>
                                            <p:cond delay="0"/>
                                          </p:stCondLst>
                                        </p:cTn>
                                        <p:tgtEl>
                                          <p:spTgt spid="14366"/>
                                        </p:tgtEl>
                                        <p:attrNameLst>
                                          <p:attrName>style.visibility</p:attrName>
                                        </p:attrNameLst>
                                      </p:cBhvr>
                                      <p:to>
                                        <p:strVal val="visible"/>
                                      </p:to>
                                    </p:set>
                                    <p:animEffect transition="in" filter="fade">
                                      <p:cBhvr>
                                        <p:cTn id="35" dur="1000"/>
                                        <p:tgtEl>
                                          <p:spTgt spid="14366"/>
                                        </p:tgtEl>
                                      </p:cBhvr>
                                    </p:animEffect>
                                    <p:anim calcmode="lin" valueType="num">
                                      <p:cBhvr>
                                        <p:cTn id="36" dur="1000" fill="hold"/>
                                        <p:tgtEl>
                                          <p:spTgt spid="14366"/>
                                        </p:tgtEl>
                                        <p:attrNameLst>
                                          <p:attrName>ppt_x</p:attrName>
                                        </p:attrNameLst>
                                      </p:cBhvr>
                                      <p:tavLst>
                                        <p:tav tm="0">
                                          <p:val>
                                            <p:strVal val="#ppt_x"/>
                                          </p:val>
                                        </p:tav>
                                        <p:tav tm="100000">
                                          <p:val>
                                            <p:strVal val="#ppt_x"/>
                                          </p:val>
                                        </p:tav>
                                      </p:tavLst>
                                    </p:anim>
                                    <p:anim calcmode="lin" valueType="num">
                                      <p:cBhvr>
                                        <p:cTn id="37" dur="1000" fill="hold"/>
                                        <p:tgtEl>
                                          <p:spTgt spid="14366"/>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22" presetClass="entr" presetSubtype="1"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up)">
                                      <p:cBhvr>
                                        <p:cTn id="41"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p:bldP spid="14357" grpId="0" animBg="1"/>
      <p:bldP spid="14360" grpId="0" animBg="1"/>
      <p:bldP spid="14363" grpId="0" animBg="1"/>
      <p:bldP spid="14366" grpId="0" animBg="1"/>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007XCqdDly1gdkz3ui8taj30rs1lm7nj">
            <a:extLst>
              <a:ext uri="{FF2B5EF4-FFF2-40B4-BE49-F238E27FC236}">
                <a16:creationId xmlns:a16="http://schemas.microsoft.com/office/drawing/2014/main" xmlns="" id="{148876F9-6000-4B15-80C1-D86583602DDA}"/>
              </a:ext>
            </a:extLst>
          </p:cNvPr>
          <p:cNvPicPr>
            <a:picLocks noChangeAspect="1"/>
          </p:cNvPicPr>
          <p:nvPr/>
        </p:nvPicPr>
        <p:blipFill rotWithShape="1">
          <a:blip r:embed="rId3"/>
          <a:srcRect b="62592"/>
          <a:stretch/>
        </p:blipFill>
        <p:spPr>
          <a:xfrm>
            <a:off x="0" y="0"/>
            <a:ext cx="3329305" cy="2565400"/>
          </a:xfrm>
          <a:prstGeom prst="rect">
            <a:avLst/>
          </a:prstGeom>
        </p:spPr>
      </p:pic>
      <p:pic>
        <p:nvPicPr>
          <p:cNvPr id="55" name="图片 54">
            <a:extLst>
              <a:ext uri="{FF2B5EF4-FFF2-40B4-BE49-F238E27FC236}">
                <a16:creationId xmlns:a16="http://schemas.microsoft.com/office/drawing/2014/main" xmlns="" id="{6A031DF8-CCF0-4E54-880C-551AEE825F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29692" y="-3620770"/>
            <a:ext cx="3768586" cy="6858000"/>
          </a:xfrm>
          <a:prstGeom prst="rect">
            <a:avLst/>
          </a:prstGeom>
        </p:spPr>
      </p:pic>
      <p:pic>
        <p:nvPicPr>
          <p:cNvPr id="56" name="内容占位符 3" descr="0042040245835750_b">
            <a:extLst>
              <a:ext uri="{FF2B5EF4-FFF2-40B4-BE49-F238E27FC236}">
                <a16:creationId xmlns:a16="http://schemas.microsoft.com/office/drawing/2014/main" xmlns="" id="{19FDD1CB-30A3-4CB6-A8D4-BBEFEB3CAC75}"/>
              </a:ext>
            </a:extLst>
          </p:cNvPr>
          <p:cNvPicPr>
            <a:picLocks noChangeAspect="1"/>
          </p:cNvPicPr>
          <p:nvPr/>
        </p:nvPicPr>
        <p:blipFill rotWithShape="1">
          <a:blip r:embed="rId5"/>
          <a:srcRect b="2954"/>
          <a:stretch/>
        </p:blipFill>
        <p:spPr>
          <a:xfrm>
            <a:off x="7086600" y="1"/>
            <a:ext cx="5254926" cy="6849704"/>
          </a:xfrm>
          <a:prstGeom prst="rect">
            <a:avLst/>
          </a:prstGeom>
        </p:spPr>
      </p:pic>
      <p:pic>
        <p:nvPicPr>
          <p:cNvPr id="57" name="图片 56">
            <a:extLst>
              <a:ext uri="{FF2B5EF4-FFF2-40B4-BE49-F238E27FC236}">
                <a16:creationId xmlns:a16="http://schemas.microsoft.com/office/drawing/2014/main" xmlns="" id="{312CF374-4553-4657-94DE-4C72C037482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2438400"/>
            <a:ext cx="3329305" cy="4411305"/>
          </a:xfrm>
          <a:prstGeom prst="rect">
            <a:avLst/>
          </a:prstGeom>
        </p:spPr>
      </p:pic>
      <p:pic>
        <p:nvPicPr>
          <p:cNvPr id="58" name="图片 57" descr="d06a425b2e91405e9420531e38cf6ed8">
            <a:extLst>
              <a:ext uri="{FF2B5EF4-FFF2-40B4-BE49-F238E27FC236}">
                <a16:creationId xmlns:a16="http://schemas.microsoft.com/office/drawing/2014/main" xmlns="" id="{0D69A1BD-3694-4D1E-B5CC-3153670CBDC5}"/>
              </a:ext>
            </a:extLst>
          </p:cNvPr>
          <p:cNvPicPr>
            <a:picLocks noChangeAspect="1"/>
          </p:cNvPicPr>
          <p:nvPr/>
        </p:nvPicPr>
        <p:blipFill>
          <a:blip r:embed="rId7"/>
          <a:stretch>
            <a:fillRect/>
          </a:stretch>
        </p:blipFill>
        <p:spPr>
          <a:xfrm>
            <a:off x="3328670" y="4879340"/>
            <a:ext cx="3769995" cy="2436495"/>
          </a:xfrm>
          <a:prstGeom prst="rect">
            <a:avLst/>
          </a:prstGeom>
        </p:spPr>
      </p:pic>
      <p:sp>
        <p:nvSpPr>
          <p:cNvPr id="14" name="矩形: 圆角 13">
            <a:extLst>
              <a:ext uri="{FF2B5EF4-FFF2-40B4-BE49-F238E27FC236}">
                <a16:creationId xmlns:a16="http://schemas.microsoft.com/office/drawing/2014/main" xmlns="" id="{E4158570-14D5-44CC-8E25-8A15146D4E92}"/>
              </a:ext>
            </a:extLst>
          </p:cNvPr>
          <p:cNvSpPr/>
          <p:nvPr/>
        </p:nvSpPr>
        <p:spPr>
          <a:xfrm>
            <a:off x="2864167" y="2743200"/>
            <a:ext cx="4699000" cy="2565400"/>
          </a:xfrm>
          <a:prstGeom prst="roundRect">
            <a:avLst>
              <a:gd name="adj" fmla="val 5446"/>
            </a:avLst>
          </a:prstGeom>
          <a:solidFill>
            <a:schemeClr val="bg1">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xmlns="" id="{FB844187-881C-423B-A831-4B8157C56FF8}"/>
              </a:ext>
            </a:extLst>
          </p:cNvPr>
          <p:cNvSpPr txBox="1"/>
          <p:nvPr/>
        </p:nvSpPr>
        <p:spPr>
          <a:xfrm>
            <a:off x="3056096" y="2815223"/>
            <a:ext cx="4315142" cy="2400657"/>
          </a:xfrm>
          <a:prstGeom prst="rect">
            <a:avLst/>
          </a:prstGeom>
          <a:noFill/>
        </p:spPr>
        <p:txBody>
          <a:bodyPr wrap="square" rtlCol="0">
            <a:spAutoFit/>
          </a:bodyPr>
          <a:lstStyle/>
          <a:p>
            <a:pPr algn="just"/>
            <a:r>
              <a:rPr lang="zh-CN" altLang="en-US" sz="3000" spc="-150" dirty="0">
                <a:solidFill>
                  <a:srgbClr val="CCF5ED"/>
                </a:solidFill>
                <a:latin typeface="汉仪青云体简" panose="00020600040101010101" pitchFamily="18" charset="-122"/>
                <a:ea typeface="汉仪青云体简" panose="00020600040101010101" pitchFamily="18" charset="-122"/>
              </a:rPr>
              <a:t>If delicacy is your favourite, Weifang is a great choice.Linqu whole sheep feast,Town God Temple baked wheaten cake and hele attract many travelers.</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树叶"/>
          <p:cNvPicPr>
            <a:picLocks noChangeAspect="1"/>
          </p:cNvPicPr>
          <p:nvPr/>
        </p:nvPicPr>
        <p:blipFill>
          <a:blip r:embed="rId3"/>
          <a:stretch>
            <a:fillRect/>
          </a:stretch>
        </p:blipFill>
        <p:spPr>
          <a:xfrm>
            <a:off x="5715" y="0"/>
            <a:ext cx="3388995" cy="6857365"/>
          </a:xfrm>
          <a:prstGeom prst="rect">
            <a:avLst/>
          </a:prstGeom>
        </p:spPr>
      </p:pic>
      <p:pic>
        <p:nvPicPr>
          <p:cNvPr id="5" name="图片 4" descr="叶子"/>
          <p:cNvPicPr>
            <a:picLocks noChangeAspect="1"/>
          </p:cNvPicPr>
          <p:nvPr/>
        </p:nvPicPr>
        <p:blipFill>
          <a:blip r:embed="rId4"/>
          <a:stretch>
            <a:fillRect/>
          </a:stretch>
        </p:blipFill>
        <p:spPr>
          <a:xfrm>
            <a:off x="10842625" y="0"/>
            <a:ext cx="989965" cy="1017905"/>
          </a:xfrm>
          <a:prstGeom prst="rect">
            <a:avLst/>
          </a:prstGeom>
        </p:spPr>
      </p:pic>
      <p:pic>
        <p:nvPicPr>
          <p:cNvPr id="6" name="图片 5" descr="燕子"/>
          <p:cNvPicPr>
            <a:picLocks noChangeAspect="1"/>
          </p:cNvPicPr>
          <p:nvPr/>
        </p:nvPicPr>
        <p:blipFill>
          <a:blip r:embed="rId5"/>
          <a:stretch>
            <a:fillRect/>
          </a:stretch>
        </p:blipFill>
        <p:spPr>
          <a:xfrm>
            <a:off x="10597832" y="2273617"/>
            <a:ext cx="1479550" cy="1414145"/>
          </a:xfrm>
          <a:prstGeom prst="rect">
            <a:avLst/>
          </a:prstGeom>
        </p:spPr>
      </p:pic>
      <p:pic>
        <p:nvPicPr>
          <p:cNvPr id="7" name="图片 6" descr="叶子"/>
          <p:cNvPicPr>
            <a:picLocks noChangeAspect="1"/>
          </p:cNvPicPr>
          <p:nvPr/>
        </p:nvPicPr>
        <p:blipFill>
          <a:blip r:embed="rId4"/>
          <a:stretch>
            <a:fillRect/>
          </a:stretch>
        </p:blipFill>
        <p:spPr>
          <a:xfrm rot="5400000">
            <a:off x="10862310" y="3858260"/>
            <a:ext cx="1330325" cy="1368425"/>
          </a:xfrm>
          <a:prstGeom prst="rect">
            <a:avLst/>
          </a:prstGeom>
        </p:spPr>
      </p:pic>
      <p:pic>
        <p:nvPicPr>
          <p:cNvPr id="15" name="图片 14" descr="微信图片_20211023082501">
            <a:extLst>
              <a:ext uri="{FF2B5EF4-FFF2-40B4-BE49-F238E27FC236}">
                <a16:creationId xmlns:a16="http://schemas.microsoft.com/office/drawing/2014/main" xmlns="" id="{E283A424-79E7-48D0-A8D7-EF5A78BDCAA4}"/>
              </a:ext>
            </a:extLst>
          </p:cNvPr>
          <p:cNvPicPr>
            <a:picLocks noChangeAspect="1"/>
          </p:cNvPicPr>
          <p:nvPr/>
        </p:nvPicPr>
        <p:blipFill>
          <a:blip r:embed="rId6"/>
          <a:stretch>
            <a:fillRect/>
          </a:stretch>
        </p:blipFill>
        <p:spPr>
          <a:xfrm>
            <a:off x="0" y="0"/>
            <a:ext cx="5297805" cy="6858000"/>
          </a:xfrm>
          <a:prstGeom prst="rect">
            <a:avLst/>
          </a:prstGeom>
        </p:spPr>
      </p:pic>
      <p:sp>
        <p:nvSpPr>
          <p:cNvPr id="9" name="标题 1">
            <a:extLst>
              <a:ext uri="{FF2B5EF4-FFF2-40B4-BE49-F238E27FC236}">
                <a16:creationId xmlns:a16="http://schemas.microsoft.com/office/drawing/2014/main" xmlns="" id="{6B2A3929-A12C-4D47-8000-AA5F91CCE8A9}"/>
              </a:ext>
            </a:extLst>
          </p:cNvPr>
          <p:cNvSpPr txBox="1">
            <a:spLocks/>
          </p:cNvSpPr>
          <p:nvPr/>
        </p:nvSpPr>
        <p:spPr>
          <a:xfrm>
            <a:off x="5297170" y="635"/>
            <a:ext cx="6895465" cy="6857365"/>
          </a:xfrm>
          <a:prstGeom prst="rect">
            <a:avLst/>
          </a:prstGeom>
        </p:spPr>
        <p:txBody>
          <a:bodyPr vert="horz" lIns="90000" tIns="46800" rIns="90000" bIns="46800" rtlCol="0" anchor="b" anchorCtr="0">
            <a:normAutofit/>
          </a:bodyPr>
          <a:lstStyle>
            <a:lvl1pPr algn="dist" defTabSz="914400" rtl="0" eaLnBrk="1" fontAlgn="auto" latinLnBrk="0" hangingPunct="1">
              <a:lnSpc>
                <a:spcPct val="100000"/>
              </a:lnSpc>
              <a:spcBef>
                <a:spcPct val="0"/>
              </a:spcBef>
              <a:buNone/>
              <a:defRPr sz="7200" b="0" u="none" strike="noStrike" kern="1200" cap="none" spc="600" normalizeH="0" baseline="0">
                <a:solidFill>
                  <a:schemeClr val="accent1"/>
                </a:solidFill>
                <a:uFillTx/>
                <a:latin typeface="微软雅黑" panose="020B0503020204020204" pitchFamily="34" charset="-122"/>
                <a:ea typeface="汉仪旗黑-85S" panose="00020600040101010101" pitchFamily="18" charset="-122"/>
                <a:cs typeface="+mj-cs"/>
              </a:defRPr>
            </a:lvl1pPr>
          </a:lstStyle>
          <a:p>
            <a:pPr algn="ctr"/>
            <a:r>
              <a:rPr lang="zh-CN" altLang="en-US" dirty="0">
                <a:solidFill>
                  <a:srgbClr val="8EAF98"/>
                </a:solidFill>
                <a:latin typeface="汉仪青云体简" panose="00020600040101010101" pitchFamily="18" charset="-122"/>
                <a:ea typeface="汉仪青云体简" panose="00020600040101010101" pitchFamily="18" charset="-122"/>
                <a:cs typeface="汉仪青云简" panose="00020600040101010101" charset="-122"/>
              </a:rPr>
              <a:t>That's all ，thanks for you listening ！Welcome to Weifang!</a:t>
            </a:r>
            <a:r>
              <a:rPr lang="en-US" altLang="zh-CN" dirty="0">
                <a:solidFill>
                  <a:srgbClr val="8EAF98"/>
                </a:solidFill>
                <a:latin typeface="汉仪青云体简" panose="00020600040101010101" pitchFamily="18" charset="-122"/>
                <a:ea typeface="汉仪青云体简" panose="00020600040101010101" pitchFamily="18" charset="-122"/>
                <a:cs typeface="汉仪青云简" panose="00020600040101010101" charset="-122"/>
              </a:rPr>
              <a:t> </a:t>
            </a:r>
            <a:br>
              <a:rPr lang="en-US" altLang="zh-CN" dirty="0">
                <a:solidFill>
                  <a:srgbClr val="8EAF98"/>
                </a:solidFill>
                <a:latin typeface="汉仪青云体简" panose="00020600040101010101" pitchFamily="18" charset="-122"/>
                <a:ea typeface="汉仪青云体简" panose="00020600040101010101" pitchFamily="18" charset="-122"/>
                <a:cs typeface="汉仪青云简" panose="00020600040101010101" charset="-122"/>
              </a:rPr>
            </a:br>
            <a:endParaRPr lang="en-US" altLang="zh-CN" dirty="0">
              <a:solidFill>
                <a:srgbClr val="8EAF98"/>
              </a:solidFill>
              <a:latin typeface="汉仪青云体简" panose="00020600040101010101" pitchFamily="18" charset="-122"/>
              <a:ea typeface="汉仪青云体简" panose="00020600040101010101" pitchFamily="18" charset="-122"/>
              <a:cs typeface="汉仪青云简" panose="0002060004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371</Words>
  <Application>Microsoft Office PowerPoint</Application>
  <PresentationFormat>自定义</PresentationFormat>
  <Paragraphs>32</Paragraphs>
  <Slides>8</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vt:i4>
      </vt:variant>
    </vt:vector>
  </HeadingPairs>
  <TitlesOfParts>
    <vt:vector size="21" baseType="lpstr">
      <vt:lpstr>Arial</vt:lpstr>
      <vt:lpstr>宋体</vt:lpstr>
      <vt:lpstr>微软雅黑</vt:lpstr>
      <vt:lpstr>方正静蕾简体</vt:lpstr>
      <vt:lpstr>仿宋</vt:lpstr>
      <vt:lpstr>Segoe Print</vt:lpstr>
      <vt:lpstr>汉仪青云体简</vt:lpstr>
      <vt:lpstr>华文新魏</vt:lpstr>
      <vt:lpstr>等线</vt:lpstr>
      <vt:lpstr>Ink Free</vt:lpstr>
      <vt:lpstr>汉仪青云简</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24</cp:revision>
  <dcterms:created xsi:type="dcterms:W3CDTF">2017-07-30T09:55:00Z</dcterms:created>
  <dcterms:modified xsi:type="dcterms:W3CDTF">2021-10-23T07:33:34Z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